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69" r:id="rId3"/>
    <p:sldId id="470" r:id="rId4"/>
    <p:sldId id="472" r:id="rId5"/>
    <p:sldId id="476" r:id="rId6"/>
    <p:sldId id="478" r:id="rId7"/>
    <p:sldId id="500" r:id="rId8"/>
    <p:sldId id="480" r:id="rId9"/>
    <p:sldId id="482" r:id="rId10"/>
    <p:sldId id="501" r:id="rId11"/>
    <p:sldId id="502" r:id="rId12"/>
    <p:sldId id="485" r:id="rId13"/>
    <p:sldId id="260" r:id="rId14"/>
    <p:sldId id="474" r:id="rId15"/>
    <p:sldId id="498" r:id="rId16"/>
    <p:sldId id="499" r:id="rId17"/>
    <p:sldId id="473" r:id="rId18"/>
    <p:sldId id="475" r:id="rId19"/>
    <p:sldId id="486" r:id="rId20"/>
    <p:sldId id="262" r:id="rId21"/>
    <p:sldId id="263" r:id="rId22"/>
    <p:sldId id="481" r:id="rId23"/>
    <p:sldId id="483" r:id="rId24"/>
    <p:sldId id="490" r:id="rId25"/>
    <p:sldId id="484" r:id="rId26"/>
    <p:sldId id="489" r:id="rId27"/>
    <p:sldId id="491" r:id="rId28"/>
    <p:sldId id="492" r:id="rId29"/>
    <p:sldId id="493" r:id="rId30"/>
    <p:sldId id="494" r:id="rId31"/>
    <p:sldId id="497" r:id="rId32"/>
    <p:sldId id="488" r:id="rId33"/>
    <p:sldId id="495" r:id="rId34"/>
    <p:sldId id="496" r:id="rId35"/>
    <p:sldId id="503" r:id="rId36"/>
    <p:sldId id="471" r:id="rId37"/>
    <p:sldId id="463" r:id="rId38"/>
    <p:sldId id="270" r:id="rId39"/>
    <p:sldId id="258" r:id="rId40"/>
    <p:sldId id="265" r:id="rId41"/>
    <p:sldId id="268" r:id="rId42"/>
    <p:sldId id="416" r:id="rId43"/>
    <p:sldId id="424" r:id="rId4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E2C96-27F4-4F54-B05F-38E085F6584B}" v="377" dt="2022-07-02T06:00:25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zej Zybała" userId="d299c23f-07b9-4338-88e4-5184e82bd269" providerId="ADAL" clId="{ADAE2C96-27F4-4F54-B05F-38E085F6584B}"/>
    <pc:docChg chg="undo custSel addSld delSld modSld sldOrd">
      <pc:chgData name="Andrzej Zybała" userId="d299c23f-07b9-4338-88e4-5184e82bd269" providerId="ADAL" clId="{ADAE2C96-27F4-4F54-B05F-38E085F6584B}" dt="2022-07-02T06:01:18.356" v="1564" actId="20577"/>
      <pc:docMkLst>
        <pc:docMk/>
      </pc:docMkLst>
      <pc:sldChg chg="modSp del mod">
        <pc:chgData name="Andrzej Zybała" userId="d299c23f-07b9-4338-88e4-5184e82bd269" providerId="ADAL" clId="{ADAE2C96-27F4-4F54-B05F-38E085F6584B}" dt="2022-07-02T05:55:07.741" v="1485" actId="2696"/>
        <pc:sldMkLst>
          <pc:docMk/>
          <pc:sldMk cId="431335775" sldId="260"/>
        </pc:sldMkLst>
        <pc:spChg chg="mod">
          <ac:chgData name="Andrzej Zybała" userId="d299c23f-07b9-4338-88e4-5184e82bd269" providerId="ADAL" clId="{ADAE2C96-27F4-4F54-B05F-38E085F6584B}" dt="2022-07-02T05:53:13.639" v="1484" actId="20577"/>
          <ac:spMkLst>
            <pc:docMk/>
            <pc:sldMk cId="431335775" sldId="260"/>
            <ac:spMk id="11" creationId="{56C988C6-164D-4501-B9DA-D7F4FF9E66C7}"/>
          </ac:spMkLst>
        </pc:spChg>
      </pc:sldChg>
      <pc:sldChg chg="add">
        <pc:chgData name="Andrzej Zybała" userId="d299c23f-07b9-4338-88e4-5184e82bd269" providerId="ADAL" clId="{ADAE2C96-27F4-4F54-B05F-38E085F6584B}" dt="2022-07-02T05:55:45.483" v="1488"/>
        <pc:sldMkLst>
          <pc:docMk/>
          <pc:sldMk cId="2705581128" sldId="260"/>
        </pc:sldMkLst>
      </pc:sldChg>
      <pc:sldChg chg="add">
        <pc:chgData name="Andrzej Zybała" userId="d299c23f-07b9-4338-88e4-5184e82bd269" providerId="ADAL" clId="{ADAE2C96-27F4-4F54-B05F-38E085F6584B}" dt="2022-07-02T05:55:45.483" v="1488"/>
        <pc:sldMkLst>
          <pc:docMk/>
          <pc:sldMk cId="4088387419" sldId="262"/>
        </pc:sldMkLst>
      </pc:sldChg>
      <pc:sldChg chg="del">
        <pc:chgData name="Andrzej Zybała" userId="d299c23f-07b9-4338-88e4-5184e82bd269" providerId="ADAL" clId="{ADAE2C96-27F4-4F54-B05F-38E085F6584B}" dt="2022-07-02T05:55:07.741" v="1485" actId="2696"/>
        <pc:sldMkLst>
          <pc:docMk/>
          <pc:sldMk cId="4226277268" sldId="262"/>
        </pc:sldMkLst>
      </pc:sldChg>
      <pc:sldChg chg="del">
        <pc:chgData name="Andrzej Zybała" userId="d299c23f-07b9-4338-88e4-5184e82bd269" providerId="ADAL" clId="{ADAE2C96-27F4-4F54-B05F-38E085F6584B}" dt="2022-07-02T05:55:07.741" v="1485" actId="2696"/>
        <pc:sldMkLst>
          <pc:docMk/>
          <pc:sldMk cId="1306219125" sldId="263"/>
        </pc:sldMkLst>
      </pc:sldChg>
      <pc:sldChg chg="add">
        <pc:chgData name="Andrzej Zybała" userId="d299c23f-07b9-4338-88e4-5184e82bd269" providerId="ADAL" clId="{ADAE2C96-27F4-4F54-B05F-38E085F6584B}" dt="2022-07-02T05:55:45.483" v="1488"/>
        <pc:sldMkLst>
          <pc:docMk/>
          <pc:sldMk cId="4076112065" sldId="263"/>
        </pc:sldMkLst>
      </pc:sldChg>
      <pc:sldChg chg="modSp add mod">
        <pc:chgData name="Andrzej Zybała" userId="d299c23f-07b9-4338-88e4-5184e82bd269" providerId="ADAL" clId="{ADAE2C96-27F4-4F54-B05F-38E085F6584B}" dt="2022-07-02T05:58:39.454" v="1499" actId="1076"/>
        <pc:sldMkLst>
          <pc:docMk/>
          <pc:sldMk cId="18272557" sldId="270"/>
        </pc:sldMkLst>
        <pc:spChg chg="mod">
          <ac:chgData name="Andrzej Zybała" userId="d299c23f-07b9-4338-88e4-5184e82bd269" providerId="ADAL" clId="{ADAE2C96-27F4-4F54-B05F-38E085F6584B}" dt="2022-07-02T05:58:39.454" v="1499" actId="1076"/>
          <ac:spMkLst>
            <pc:docMk/>
            <pc:sldMk cId="18272557" sldId="270"/>
            <ac:spMk id="5" creationId="{0EA017C8-0D80-4BB1-9FB8-B895F25CD8EF}"/>
          </ac:spMkLst>
        </pc:spChg>
      </pc:sldChg>
      <pc:sldChg chg="modSp mod">
        <pc:chgData name="Andrzej Zybała" userId="d299c23f-07b9-4338-88e4-5184e82bd269" providerId="ADAL" clId="{ADAE2C96-27F4-4F54-B05F-38E085F6584B}" dt="2022-07-02T06:01:18.356" v="1564" actId="20577"/>
        <pc:sldMkLst>
          <pc:docMk/>
          <pc:sldMk cId="2705344979" sldId="416"/>
        </pc:sldMkLst>
        <pc:spChg chg="mod">
          <ac:chgData name="Andrzej Zybała" userId="d299c23f-07b9-4338-88e4-5184e82bd269" providerId="ADAL" clId="{ADAE2C96-27F4-4F54-B05F-38E085F6584B}" dt="2022-07-02T05:59:40.081" v="1543" actId="20577"/>
          <ac:spMkLst>
            <pc:docMk/>
            <pc:sldMk cId="2705344979" sldId="416"/>
            <ac:spMk id="2" creationId="{99D492B8-CB78-4320-A399-AF6646711363}"/>
          </ac:spMkLst>
        </pc:spChg>
        <pc:spChg chg="mod">
          <ac:chgData name="Andrzej Zybała" userId="d299c23f-07b9-4338-88e4-5184e82bd269" providerId="ADAL" clId="{ADAE2C96-27F4-4F54-B05F-38E085F6584B}" dt="2022-07-02T06:01:14.836" v="1563" actId="20577"/>
          <ac:spMkLst>
            <pc:docMk/>
            <pc:sldMk cId="2705344979" sldId="416"/>
            <ac:spMk id="4" creationId="{CB26F4ED-FF19-4A89-9B12-2DBD0C9BA887}"/>
          </ac:spMkLst>
        </pc:spChg>
        <pc:spChg chg="mod">
          <ac:chgData name="Andrzej Zybała" userId="d299c23f-07b9-4338-88e4-5184e82bd269" providerId="ADAL" clId="{ADAE2C96-27F4-4F54-B05F-38E085F6584B}" dt="2022-07-02T06:01:18.356" v="1564" actId="20577"/>
          <ac:spMkLst>
            <pc:docMk/>
            <pc:sldMk cId="2705344979" sldId="416"/>
            <ac:spMk id="5" creationId="{D59ECF81-CBE7-45B3-8A44-3BC232A31EA6}"/>
          </ac:spMkLst>
        </pc:spChg>
      </pc:sldChg>
      <pc:sldChg chg="modSp mod">
        <pc:chgData name="Andrzej Zybała" userId="d299c23f-07b9-4338-88e4-5184e82bd269" providerId="ADAL" clId="{ADAE2C96-27F4-4F54-B05F-38E085F6584B}" dt="2022-07-02T06:00:27.709" v="1556" actId="5793"/>
        <pc:sldMkLst>
          <pc:docMk/>
          <pc:sldMk cId="1383284496" sldId="424"/>
        </pc:sldMkLst>
        <pc:spChg chg="mod">
          <ac:chgData name="Andrzej Zybała" userId="d299c23f-07b9-4338-88e4-5184e82bd269" providerId="ADAL" clId="{ADAE2C96-27F4-4F54-B05F-38E085F6584B}" dt="2022-07-02T06:00:27.709" v="1556" actId="5793"/>
          <ac:spMkLst>
            <pc:docMk/>
            <pc:sldMk cId="1383284496" sldId="424"/>
            <ac:spMk id="3" creationId="{8E212756-EA6F-4E10-B1F5-403A616CC139}"/>
          </ac:spMkLst>
        </pc:spChg>
      </pc:sldChg>
      <pc:sldChg chg="modSp mod">
        <pc:chgData name="Andrzej Zybała" userId="d299c23f-07b9-4338-88e4-5184e82bd269" providerId="ADAL" clId="{ADAE2C96-27F4-4F54-B05F-38E085F6584B}" dt="2022-06-02T08:53:24.400" v="1108" actId="5793"/>
        <pc:sldMkLst>
          <pc:docMk/>
          <pc:sldMk cId="3103185452" sldId="463"/>
        </pc:sldMkLst>
        <pc:spChg chg="mod">
          <ac:chgData name="Andrzej Zybała" userId="d299c23f-07b9-4338-88e4-5184e82bd269" providerId="ADAL" clId="{ADAE2C96-27F4-4F54-B05F-38E085F6584B}" dt="2022-06-02T08:53:24.400" v="1108" actId="5793"/>
          <ac:spMkLst>
            <pc:docMk/>
            <pc:sldMk cId="3103185452" sldId="463"/>
            <ac:spMk id="3" creationId="{67EAB01E-1988-4A86-B305-25C289049ABA}"/>
          </ac:spMkLst>
        </pc:spChg>
      </pc:sldChg>
      <pc:sldChg chg="add">
        <pc:chgData name="Andrzej Zybała" userId="d299c23f-07b9-4338-88e4-5184e82bd269" providerId="ADAL" clId="{ADAE2C96-27F4-4F54-B05F-38E085F6584B}" dt="2022-07-02T05:55:45.483" v="1488"/>
        <pc:sldMkLst>
          <pc:docMk/>
          <pc:sldMk cId="2917638853" sldId="473"/>
        </pc:sldMkLst>
      </pc:sldChg>
      <pc:sldChg chg="addSp delSp modSp del mod">
        <pc:chgData name="Andrzej Zybała" userId="d299c23f-07b9-4338-88e4-5184e82bd269" providerId="ADAL" clId="{ADAE2C96-27F4-4F54-B05F-38E085F6584B}" dt="2022-07-02T05:55:07.741" v="1485" actId="2696"/>
        <pc:sldMkLst>
          <pc:docMk/>
          <pc:sldMk cId="4221169224" sldId="473"/>
        </pc:sldMkLst>
        <pc:spChg chg="mod">
          <ac:chgData name="Andrzej Zybała" userId="d299c23f-07b9-4338-88e4-5184e82bd269" providerId="ADAL" clId="{ADAE2C96-27F4-4F54-B05F-38E085F6584B}" dt="2022-06-01T14:52:29.844" v="0" actId="207"/>
          <ac:spMkLst>
            <pc:docMk/>
            <pc:sldMk cId="4221169224" sldId="473"/>
            <ac:spMk id="5" creationId="{4ADD0640-1F61-4483-A639-81FBD7884064}"/>
          </ac:spMkLst>
        </pc:spChg>
        <pc:spChg chg="add del mod">
          <ac:chgData name="Andrzej Zybała" userId="d299c23f-07b9-4338-88e4-5184e82bd269" providerId="ADAL" clId="{ADAE2C96-27F4-4F54-B05F-38E085F6584B}" dt="2022-06-02T08:55:51.686" v="1116" actId="478"/>
          <ac:spMkLst>
            <pc:docMk/>
            <pc:sldMk cId="4221169224" sldId="473"/>
            <ac:spMk id="7" creationId="{97F379D6-2F88-4F25-B930-79CB1EC4E961}"/>
          </ac:spMkLst>
        </pc:spChg>
        <pc:spChg chg="add mod">
          <ac:chgData name="Andrzej Zybała" userId="d299c23f-07b9-4338-88e4-5184e82bd269" providerId="ADAL" clId="{ADAE2C96-27F4-4F54-B05F-38E085F6584B}" dt="2022-06-02T08:55:54.362" v="1118" actId="1076"/>
          <ac:spMkLst>
            <pc:docMk/>
            <pc:sldMk cId="4221169224" sldId="473"/>
            <ac:spMk id="10" creationId="{E0819AAF-E20B-4D9B-A079-7EFEEBD5B4F7}"/>
          </ac:spMkLst>
        </pc:spChg>
      </pc:sldChg>
      <pc:sldChg chg="add">
        <pc:chgData name="Andrzej Zybała" userId="d299c23f-07b9-4338-88e4-5184e82bd269" providerId="ADAL" clId="{ADAE2C96-27F4-4F54-B05F-38E085F6584B}" dt="2022-07-02T05:55:45.483" v="1488"/>
        <pc:sldMkLst>
          <pc:docMk/>
          <pc:sldMk cId="1462319615" sldId="474"/>
        </pc:sldMkLst>
      </pc:sldChg>
      <pc:sldChg chg="addSp delSp modSp del ord">
        <pc:chgData name="Andrzej Zybała" userId="d299c23f-07b9-4338-88e4-5184e82bd269" providerId="ADAL" clId="{ADAE2C96-27F4-4F54-B05F-38E085F6584B}" dt="2022-07-02T05:55:07.741" v="1485" actId="2696"/>
        <pc:sldMkLst>
          <pc:docMk/>
          <pc:sldMk cId="1762752781" sldId="474"/>
        </pc:sldMkLst>
        <pc:spChg chg="add del mod">
          <ac:chgData name="Andrzej Zybała" userId="d299c23f-07b9-4338-88e4-5184e82bd269" providerId="ADAL" clId="{ADAE2C96-27F4-4F54-B05F-38E085F6584B}" dt="2022-06-02T08:55:48.122" v="1114"/>
          <ac:spMkLst>
            <pc:docMk/>
            <pc:sldMk cId="1762752781" sldId="474"/>
            <ac:spMk id="8" creationId="{1FD9F4E4-039A-4257-B5E8-EE94853D3ED2}"/>
          </ac:spMkLst>
        </pc:spChg>
      </pc:sldChg>
      <pc:sldChg chg="addSp delSp modSp del mod">
        <pc:chgData name="Andrzej Zybała" userId="d299c23f-07b9-4338-88e4-5184e82bd269" providerId="ADAL" clId="{ADAE2C96-27F4-4F54-B05F-38E085F6584B}" dt="2022-07-02T05:55:07.741" v="1485" actId="2696"/>
        <pc:sldMkLst>
          <pc:docMk/>
          <pc:sldMk cId="3027306461" sldId="475"/>
        </pc:sldMkLst>
        <pc:spChg chg="add del mod">
          <ac:chgData name="Andrzej Zybała" userId="d299c23f-07b9-4338-88e4-5184e82bd269" providerId="ADAL" clId="{ADAE2C96-27F4-4F54-B05F-38E085F6584B}" dt="2022-06-02T08:56:06.585" v="1119" actId="478"/>
          <ac:spMkLst>
            <pc:docMk/>
            <pc:sldMk cId="3027306461" sldId="475"/>
            <ac:spMk id="8" creationId="{EC5303A7-B3E6-43A4-94DC-F06FEADCC4D0}"/>
          </ac:spMkLst>
        </pc:spChg>
        <pc:spChg chg="add mod">
          <ac:chgData name="Andrzej Zybała" userId="d299c23f-07b9-4338-88e4-5184e82bd269" providerId="ADAL" clId="{ADAE2C96-27F4-4F54-B05F-38E085F6584B}" dt="2022-06-02T08:56:15.604" v="1127" actId="20577"/>
          <ac:spMkLst>
            <pc:docMk/>
            <pc:sldMk cId="3027306461" sldId="475"/>
            <ac:spMk id="9" creationId="{855FCBA6-0527-4B9E-8872-E80F1A2E3DF7}"/>
          </ac:spMkLst>
        </pc:spChg>
      </pc:sldChg>
      <pc:sldChg chg="add">
        <pc:chgData name="Andrzej Zybała" userId="d299c23f-07b9-4338-88e4-5184e82bd269" providerId="ADAL" clId="{ADAE2C96-27F4-4F54-B05F-38E085F6584B}" dt="2022-07-02T05:55:45.483" v="1488"/>
        <pc:sldMkLst>
          <pc:docMk/>
          <pc:sldMk cId="3495687545" sldId="475"/>
        </pc:sldMkLst>
      </pc:sldChg>
      <pc:sldChg chg="addSp delSp modSp mod setBg setClrOvrMap chgLayout">
        <pc:chgData name="Andrzej Zybała" userId="d299c23f-07b9-4338-88e4-5184e82bd269" providerId="ADAL" clId="{ADAE2C96-27F4-4F54-B05F-38E085F6584B}" dt="2022-07-02T05:58:04.600" v="1498" actId="26606"/>
        <pc:sldMkLst>
          <pc:docMk/>
          <pc:sldMk cId="1786139222" sldId="476"/>
        </pc:sldMkLst>
        <pc:spChg chg="mod ord">
          <ac:chgData name="Andrzej Zybała" userId="d299c23f-07b9-4338-88e4-5184e82bd269" providerId="ADAL" clId="{ADAE2C96-27F4-4F54-B05F-38E085F6584B}" dt="2022-07-02T05:58:04.600" v="1498" actId="26606"/>
          <ac:spMkLst>
            <pc:docMk/>
            <pc:sldMk cId="1786139222" sldId="476"/>
            <ac:spMk id="2" creationId="{5AABF4A9-2F3C-4274-ADDB-5009F97CEC01}"/>
          </ac:spMkLst>
        </pc:spChg>
        <pc:spChg chg="add mod ord">
          <ac:chgData name="Andrzej Zybała" userId="d299c23f-07b9-4338-88e4-5184e82bd269" providerId="ADAL" clId="{ADAE2C96-27F4-4F54-B05F-38E085F6584B}" dt="2022-07-02T05:58:04.600" v="1498" actId="26606"/>
          <ac:spMkLst>
            <pc:docMk/>
            <pc:sldMk cId="1786139222" sldId="476"/>
            <ac:spMk id="3" creationId="{F2FF31C4-E8DA-4C15-8ECC-3DE18185D138}"/>
          </ac:spMkLst>
        </pc:spChg>
        <pc:spChg chg="mod ord">
          <ac:chgData name="Andrzej Zybała" userId="d299c23f-07b9-4338-88e4-5184e82bd269" providerId="ADAL" clId="{ADAE2C96-27F4-4F54-B05F-38E085F6584B}" dt="2022-07-02T05:58:04.600" v="1498" actId="26606"/>
          <ac:spMkLst>
            <pc:docMk/>
            <pc:sldMk cId="1786139222" sldId="476"/>
            <ac:spMk id="4" creationId="{9C5937BD-A534-4A68-B437-E2B9CBCF1DA3}"/>
          </ac:spMkLst>
        </pc:spChg>
        <pc:spChg chg="del">
          <ac:chgData name="Andrzej Zybała" userId="d299c23f-07b9-4338-88e4-5184e82bd269" providerId="ADAL" clId="{ADAE2C96-27F4-4F54-B05F-38E085F6584B}" dt="2022-07-02T05:57:27.188" v="1489" actId="700"/>
          <ac:spMkLst>
            <pc:docMk/>
            <pc:sldMk cId="1786139222" sldId="476"/>
            <ac:spMk id="5" creationId="{D5DF3271-BE20-49AE-90DA-D7A7DC2CD5D0}"/>
          </ac:spMkLst>
        </pc:spChg>
        <pc:spChg chg="add del">
          <ac:chgData name="Andrzej Zybała" userId="d299c23f-07b9-4338-88e4-5184e82bd269" providerId="ADAL" clId="{ADAE2C96-27F4-4F54-B05F-38E085F6584B}" dt="2022-07-02T05:57:48.124" v="1491" actId="26606"/>
          <ac:spMkLst>
            <pc:docMk/>
            <pc:sldMk cId="1786139222" sldId="476"/>
            <ac:spMk id="9" creationId="{1ACA2EA0-FFD3-42EC-9406-B595015ED96E}"/>
          </ac:spMkLst>
        </pc:spChg>
        <pc:spChg chg="add del">
          <ac:chgData name="Andrzej Zybała" userId="d299c23f-07b9-4338-88e4-5184e82bd269" providerId="ADAL" clId="{ADAE2C96-27F4-4F54-B05F-38E085F6584B}" dt="2022-07-02T05:57:48.124" v="1491" actId="26606"/>
          <ac:spMkLst>
            <pc:docMk/>
            <pc:sldMk cId="1786139222" sldId="476"/>
            <ac:spMk id="11" creationId="{D5288BCE-665C-472A-8C43-664BCFA31E43}"/>
          </ac:spMkLst>
        </pc:spChg>
        <pc:spChg chg="add del">
          <ac:chgData name="Andrzej Zybała" userId="d299c23f-07b9-4338-88e4-5184e82bd269" providerId="ADAL" clId="{ADAE2C96-27F4-4F54-B05F-38E085F6584B}" dt="2022-07-02T05:57:48.124" v="1491" actId="26606"/>
          <ac:spMkLst>
            <pc:docMk/>
            <pc:sldMk cId="1786139222" sldId="476"/>
            <ac:spMk id="13" creationId="{46C57131-53A7-4C1A-BEA8-25F06A06AD29}"/>
          </ac:spMkLst>
        </pc:spChg>
        <pc:spChg chg="add del">
          <ac:chgData name="Andrzej Zybała" userId="d299c23f-07b9-4338-88e4-5184e82bd269" providerId="ADAL" clId="{ADAE2C96-27F4-4F54-B05F-38E085F6584B}" dt="2022-07-02T05:57:53.717" v="1493" actId="26606"/>
          <ac:spMkLst>
            <pc:docMk/>
            <pc:sldMk cId="1786139222" sldId="476"/>
            <ac:spMk id="15" creationId="{DA3C47C2-33A2-44B2-BEAB-FEB679075C24}"/>
          </ac:spMkLst>
        </pc:spChg>
        <pc:spChg chg="add del">
          <ac:chgData name="Andrzej Zybała" userId="d299c23f-07b9-4338-88e4-5184e82bd269" providerId="ADAL" clId="{ADAE2C96-27F4-4F54-B05F-38E085F6584B}" dt="2022-07-02T05:57:53.717" v="1493" actId="26606"/>
          <ac:spMkLst>
            <pc:docMk/>
            <pc:sldMk cId="1786139222" sldId="476"/>
            <ac:spMk id="16" creationId="{AD182BA8-54AD-4D9F-8264-B0FA8BB47D7C}"/>
          </ac:spMkLst>
        </pc:spChg>
        <pc:spChg chg="add del">
          <ac:chgData name="Andrzej Zybała" userId="d299c23f-07b9-4338-88e4-5184e82bd269" providerId="ADAL" clId="{ADAE2C96-27F4-4F54-B05F-38E085F6584B}" dt="2022-07-02T05:57:53.717" v="1493" actId="26606"/>
          <ac:spMkLst>
            <pc:docMk/>
            <pc:sldMk cId="1786139222" sldId="476"/>
            <ac:spMk id="17" creationId="{4ED83379-0499-45E1-AB78-6AA230F96442}"/>
          </ac:spMkLst>
        </pc:spChg>
        <pc:spChg chg="add del">
          <ac:chgData name="Andrzej Zybała" userId="d299c23f-07b9-4338-88e4-5184e82bd269" providerId="ADAL" clId="{ADAE2C96-27F4-4F54-B05F-38E085F6584B}" dt="2022-07-02T05:58:00.416" v="1495" actId="26606"/>
          <ac:spMkLst>
            <pc:docMk/>
            <pc:sldMk cId="1786139222" sldId="476"/>
            <ac:spMk id="19" creationId="{16F9E488-0718-4E1E-9D12-26779F606252}"/>
          </ac:spMkLst>
        </pc:spChg>
        <pc:spChg chg="add del">
          <ac:chgData name="Andrzej Zybała" userId="d299c23f-07b9-4338-88e4-5184e82bd269" providerId="ADAL" clId="{ADAE2C96-27F4-4F54-B05F-38E085F6584B}" dt="2022-07-02T05:58:00.416" v="1495" actId="26606"/>
          <ac:spMkLst>
            <pc:docMk/>
            <pc:sldMk cId="1786139222" sldId="476"/>
            <ac:spMk id="20" creationId="{09BE6F6B-19BD-443C-8FB0-FA45F13F9535}"/>
          </ac:spMkLst>
        </pc:spChg>
        <pc:spChg chg="add del">
          <ac:chgData name="Andrzej Zybała" userId="d299c23f-07b9-4338-88e4-5184e82bd269" providerId="ADAL" clId="{ADAE2C96-27F4-4F54-B05F-38E085F6584B}" dt="2022-07-02T05:58:04.587" v="1497" actId="26606"/>
          <ac:spMkLst>
            <pc:docMk/>
            <pc:sldMk cId="1786139222" sldId="476"/>
            <ac:spMk id="24" creationId="{787F4F1C-8D3D-4EC1-B72D-A0470A5A08B8}"/>
          </ac:spMkLst>
        </pc:spChg>
        <pc:spChg chg="add">
          <ac:chgData name="Andrzej Zybała" userId="d299c23f-07b9-4338-88e4-5184e82bd269" providerId="ADAL" clId="{ADAE2C96-27F4-4F54-B05F-38E085F6584B}" dt="2022-07-02T05:58:04.600" v="1498" actId="26606"/>
          <ac:spMkLst>
            <pc:docMk/>
            <pc:sldMk cId="1786139222" sldId="476"/>
            <ac:spMk id="32" creationId="{FB5B0058-AF13-4859-B429-4EDDE2A26F7F}"/>
          </ac:spMkLst>
        </pc:spChg>
        <pc:grpChg chg="add del">
          <ac:chgData name="Andrzej Zybała" userId="d299c23f-07b9-4338-88e4-5184e82bd269" providerId="ADAL" clId="{ADAE2C96-27F4-4F54-B05F-38E085F6584B}" dt="2022-07-02T05:58:00.416" v="1495" actId="26606"/>
          <ac:grpSpMkLst>
            <pc:docMk/>
            <pc:sldMk cId="1786139222" sldId="476"/>
            <ac:grpSpMk id="21" creationId="{92AAE609-C327-4952-BB48-254E9015AD81}"/>
          </ac:grpSpMkLst>
        </pc:grpChg>
        <pc:grpChg chg="add del">
          <ac:chgData name="Andrzej Zybała" userId="d299c23f-07b9-4338-88e4-5184e82bd269" providerId="ADAL" clId="{ADAE2C96-27F4-4F54-B05F-38E085F6584B}" dt="2022-07-02T05:58:04.587" v="1497" actId="26606"/>
          <ac:grpSpMkLst>
            <pc:docMk/>
            <pc:sldMk cId="1786139222" sldId="476"/>
            <ac:grpSpMk id="25" creationId="{D1E3DD61-64DB-46AD-B249-E273CD86B051}"/>
          </ac:grpSpMkLst>
        </pc:grpChg>
        <pc:cxnChg chg="add">
          <ac:chgData name="Andrzej Zybała" userId="d299c23f-07b9-4338-88e4-5184e82bd269" providerId="ADAL" clId="{ADAE2C96-27F4-4F54-B05F-38E085F6584B}" dt="2022-07-02T05:58:04.600" v="1498" actId="26606"/>
          <ac:cxnSpMkLst>
            <pc:docMk/>
            <pc:sldMk cId="1786139222" sldId="476"/>
            <ac:cxnSpMk id="33" creationId="{EC4521DE-248E-440D-AAD6-FD9E7D34B3BF}"/>
          </ac:cxnSpMkLst>
        </pc:cxnChg>
        <pc:cxnChg chg="add">
          <ac:chgData name="Andrzej Zybała" userId="d299c23f-07b9-4338-88e4-5184e82bd269" providerId="ADAL" clId="{ADAE2C96-27F4-4F54-B05F-38E085F6584B}" dt="2022-07-02T05:58:04.600" v="1498" actId="26606"/>
          <ac:cxnSpMkLst>
            <pc:docMk/>
            <pc:sldMk cId="1786139222" sldId="476"/>
            <ac:cxnSpMk id="34" creationId="{442C13FA-4C0F-42D0-9626-5BA6040D8C31}"/>
          </ac:cxnSpMkLst>
        </pc:cxnChg>
      </pc:sldChg>
      <pc:sldChg chg="del">
        <pc:chgData name="Andrzej Zybała" userId="d299c23f-07b9-4338-88e4-5184e82bd269" providerId="ADAL" clId="{ADAE2C96-27F4-4F54-B05F-38E085F6584B}" dt="2022-06-02T08:42:43.491" v="999" actId="47"/>
        <pc:sldMkLst>
          <pc:docMk/>
          <pc:sldMk cId="2805865054" sldId="477"/>
        </pc:sldMkLst>
      </pc:sldChg>
      <pc:sldChg chg="del">
        <pc:chgData name="Andrzej Zybała" userId="d299c23f-07b9-4338-88e4-5184e82bd269" providerId="ADAL" clId="{ADAE2C96-27F4-4F54-B05F-38E085F6584B}" dt="2022-06-02T08:42:43.491" v="999" actId="47"/>
        <pc:sldMkLst>
          <pc:docMk/>
          <pc:sldMk cId="741421220" sldId="479"/>
        </pc:sldMkLst>
      </pc:sldChg>
      <pc:sldChg chg="del">
        <pc:chgData name="Andrzej Zybała" userId="d299c23f-07b9-4338-88e4-5184e82bd269" providerId="ADAL" clId="{ADAE2C96-27F4-4F54-B05F-38E085F6584B}" dt="2022-07-02T05:55:07.741" v="1485" actId="2696"/>
        <pc:sldMkLst>
          <pc:docMk/>
          <pc:sldMk cId="2290140720" sldId="485"/>
        </pc:sldMkLst>
      </pc:sldChg>
      <pc:sldChg chg="delSp add setBg delDesignElem">
        <pc:chgData name="Andrzej Zybała" userId="d299c23f-07b9-4338-88e4-5184e82bd269" providerId="ADAL" clId="{ADAE2C96-27F4-4F54-B05F-38E085F6584B}" dt="2022-07-02T05:55:45.483" v="1488"/>
        <pc:sldMkLst>
          <pc:docMk/>
          <pc:sldMk cId="3226838805" sldId="485"/>
        </pc:sldMkLst>
        <pc:spChg chg="del">
          <ac:chgData name="Andrzej Zybała" userId="d299c23f-07b9-4338-88e4-5184e82bd269" providerId="ADAL" clId="{ADAE2C96-27F4-4F54-B05F-38E085F6584B}" dt="2022-07-02T05:55:45.483" v="1488"/>
          <ac:spMkLst>
            <pc:docMk/>
            <pc:sldMk cId="3226838805" sldId="485"/>
            <ac:spMk id="9" creationId="{73A25D70-4A55-4F72-B9C5-A69CDBF4DB42}"/>
          </ac:spMkLst>
        </pc:spChg>
        <pc:spChg chg="del">
          <ac:chgData name="Andrzej Zybała" userId="d299c23f-07b9-4338-88e4-5184e82bd269" providerId="ADAL" clId="{ADAE2C96-27F4-4F54-B05F-38E085F6584B}" dt="2022-07-02T05:55:45.483" v="1488"/>
          <ac:spMkLst>
            <pc:docMk/>
            <pc:sldMk cId="3226838805" sldId="485"/>
            <ac:spMk id="11" creationId="{54957100-6D8B-4161-9F2F-C0A949EC84C4}"/>
          </ac:spMkLst>
        </pc:spChg>
        <pc:spChg chg="del">
          <ac:chgData name="Andrzej Zybała" userId="d299c23f-07b9-4338-88e4-5184e82bd269" providerId="ADAL" clId="{ADAE2C96-27F4-4F54-B05F-38E085F6584B}" dt="2022-07-02T05:55:45.483" v="1488"/>
          <ac:spMkLst>
            <pc:docMk/>
            <pc:sldMk cId="3226838805" sldId="485"/>
            <ac:spMk id="13" creationId="{CBCB02B1-1B82-403C-B7D2-E2CED1882F50}"/>
          </ac:spMkLst>
        </pc:spChg>
        <pc:grpChg chg="del">
          <ac:chgData name="Andrzej Zybała" userId="d299c23f-07b9-4338-88e4-5184e82bd269" providerId="ADAL" clId="{ADAE2C96-27F4-4F54-B05F-38E085F6584B}" dt="2022-07-02T05:55:45.483" v="1488"/>
          <ac:grpSpMkLst>
            <pc:docMk/>
            <pc:sldMk cId="3226838805" sldId="485"/>
            <ac:grpSpMk id="15" creationId="{CCDE13A7-6382-4A67-BEBE-4FF1F37C7F52}"/>
          </ac:grpSpMkLst>
        </pc:grpChg>
        <pc:grpChg chg="del">
          <ac:chgData name="Andrzej Zybała" userId="d299c23f-07b9-4338-88e4-5184e82bd269" providerId="ADAL" clId="{ADAE2C96-27F4-4F54-B05F-38E085F6584B}" dt="2022-07-02T05:55:45.483" v="1488"/>
          <ac:grpSpMkLst>
            <pc:docMk/>
            <pc:sldMk cId="3226838805" sldId="485"/>
            <ac:grpSpMk id="24" creationId="{17147D5D-F01F-4164-BD81-D10DC6F23E41}"/>
          </ac:grpSpMkLst>
        </pc:grpChg>
        <pc:grpChg chg="del">
          <ac:chgData name="Andrzej Zybała" userId="d299c23f-07b9-4338-88e4-5184e82bd269" providerId="ADAL" clId="{ADAE2C96-27F4-4F54-B05F-38E085F6584B}" dt="2022-07-02T05:55:45.483" v="1488"/>
          <ac:grpSpMkLst>
            <pc:docMk/>
            <pc:sldMk cId="3226838805" sldId="485"/>
            <ac:grpSpMk id="30" creationId="{6D0E248E-80AB-4B35-BA8D-F940FCB44326}"/>
          </ac:grpSpMkLst>
        </pc:grpChg>
      </pc:sldChg>
      <pc:sldChg chg="del">
        <pc:chgData name="Andrzej Zybała" userId="d299c23f-07b9-4338-88e4-5184e82bd269" providerId="ADAL" clId="{ADAE2C96-27F4-4F54-B05F-38E085F6584B}" dt="2022-07-02T05:55:07.741" v="1485" actId="2696"/>
        <pc:sldMkLst>
          <pc:docMk/>
          <pc:sldMk cId="1937549260" sldId="486"/>
        </pc:sldMkLst>
      </pc:sldChg>
      <pc:sldChg chg="add">
        <pc:chgData name="Andrzej Zybała" userId="d299c23f-07b9-4338-88e4-5184e82bd269" providerId="ADAL" clId="{ADAE2C96-27F4-4F54-B05F-38E085F6584B}" dt="2022-07-02T05:55:45.483" v="1488"/>
        <pc:sldMkLst>
          <pc:docMk/>
          <pc:sldMk cId="3088033487" sldId="486"/>
        </pc:sldMkLst>
      </pc:sldChg>
      <pc:sldChg chg="addSp delSp modSp new del mod setBg modClrScheme chgLayout">
        <pc:chgData name="Andrzej Zybała" userId="d299c23f-07b9-4338-88e4-5184e82bd269" providerId="ADAL" clId="{ADAE2C96-27F4-4F54-B05F-38E085F6584B}" dt="2022-07-02T05:55:07.741" v="1485" actId="2696"/>
        <pc:sldMkLst>
          <pc:docMk/>
          <pc:sldMk cId="1336879603" sldId="498"/>
        </pc:sldMkLst>
        <pc:spChg chg="del mod ord">
          <ac:chgData name="Andrzej Zybała" userId="d299c23f-07b9-4338-88e4-5184e82bd269" providerId="ADAL" clId="{ADAE2C96-27F4-4F54-B05F-38E085F6584B}" dt="2022-06-02T08:07:38.284" v="4" actId="700"/>
          <ac:spMkLst>
            <pc:docMk/>
            <pc:sldMk cId="1336879603" sldId="498"/>
            <ac:spMk id="2" creationId="{A3CFC531-BE25-4554-93A8-BE7915E9C63B}"/>
          </ac:spMkLst>
        </pc:spChg>
        <pc:spChg chg="mod ord">
          <ac:chgData name="Andrzej Zybała" userId="d299c23f-07b9-4338-88e4-5184e82bd269" providerId="ADAL" clId="{ADAE2C96-27F4-4F54-B05F-38E085F6584B}" dt="2022-06-02T08:13:33.611" v="178" actId="338"/>
          <ac:spMkLst>
            <pc:docMk/>
            <pc:sldMk cId="1336879603" sldId="498"/>
            <ac:spMk id="3" creationId="{EEDE47CF-4D6A-4F55-A05C-DBE2279849C6}"/>
          </ac:spMkLst>
        </pc:spChg>
        <pc:spChg chg="add mod ord">
          <ac:chgData name="Andrzej Zybała" userId="d299c23f-07b9-4338-88e4-5184e82bd269" providerId="ADAL" clId="{ADAE2C96-27F4-4F54-B05F-38E085F6584B}" dt="2022-06-02T08:14:53.592" v="204" actId="20577"/>
          <ac:spMkLst>
            <pc:docMk/>
            <pc:sldMk cId="1336879603" sldId="498"/>
            <ac:spMk id="4" creationId="{E18F774E-FF9D-43A6-9628-606496FC4811}"/>
          </ac:spMkLst>
        </pc:spChg>
        <pc:spChg chg="add del mod ord">
          <ac:chgData name="Andrzej Zybała" userId="d299c23f-07b9-4338-88e4-5184e82bd269" providerId="ADAL" clId="{ADAE2C96-27F4-4F54-B05F-38E085F6584B}" dt="2022-06-02T08:13:16.819" v="172" actId="478"/>
          <ac:spMkLst>
            <pc:docMk/>
            <pc:sldMk cId="1336879603" sldId="498"/>
            <ac:spMk id="5" creationId="{7AA5DE29-7622-4B6E-8528-197BDE3BD4A4}"/>
          </ac:spMkLst>
        </pc:spChg>
        <pc:spChg chg="add mod">
          <ac:chgData name="Andrzej Zybała" userId="d299c23f-07b9-4338-88e4-5184e82bd269" providerId="ADAL" clId="{ADAE2C96-27F4-4F54-B05F-38E085F6584B}" dt="2022-06-02T08:13:33.611" v="178" actId="338"/>
          <ac:spMkLst>
            <pc:docMk/>
            <pc:sldMk cId="1336879603" sldId="498"/>
            <ac:spMk id="7" creationId="{9EB25FCD-EFBF-486F-BC56-AA3BEEF5F9C4}"/>
          </ac:spMkLst>
        </pc:spChg>
        <pc:spChg chg="add del mod">
          <ac:chgData name="Andrzej Zybała" userId="d299c23f-07b9-4338-88e4-5184e82bd269" providerId="ADAL" clId="{ADAE2C96-27F4-4F54-B05F-38E085F6584B}" dt="2022-06-02T08:13:20.398" v="173" actId="478"/>
          <ac:spMkLst>
            <pc:docMk/>
            <pc:sldMk cId="1336879603" sldId="498"/>
            <ac:spMk id="9" creationId="{1FE2ADB4-FB46-4B03-9AEC-CAFAB7614C5A}"/>
          </ac:spMkLst>
        </pc:spChg>
        <pc:spChg chg="mod">
          <ac:chgData name="Andrzej Zybała" userId="d299c23f-07b9-4338-88e4-5184e82bd269" providerId="ADAL" clId="{ADAE2C96-27F4-4F54-B05F-38E085F6584B}" dt="2022-06-02T08:13:40.532" v="180" actId="14100"/>
          <ac:spMkLst>
            <pc:docMk/>
            <pc:sldMk cId="1336879603" sldId="498"/>
            <ac:spMk id="13" creationId="{8B3407C6-7EA2-430F-B4DA-E4575562F90E}"/>
          </ac:spMkLst>
        </pc:spChg>
        <pc:spChg chg="add mod">
          <ac:chgData name="Andrzej Zybała" userId="d299c23f-07b9-4338-88e4-5184e82bd269" providerId="ADAL" clId="{ADAE2C96-27F4-4F54-B05F-38E085F6584B}" dt="2022-06-02T08:24:15.579" v="547" actId="1035"/>
          <ac:spMkLst>
            <pc:docMk/>
            <pc:sldMk cId="1336879603" sldId="498"/>
            <ac:spMk id="19" creationId="{919936CB-B0E9-41D4-BC1A-AD6C679C5CDB}"/>
          </ac:spMkLst>
        </pc:spChg>
        <pc:spChg chg="add del">
          <ac:chgData name="Andrzej Zybała" userId="d299c23f-07b9-4338-88e4-5184e82bd269" providerId="ADAL" clId="{ADAE2C96-27F4-4F54-B05F-38E085F6584B}" dt="2022-06-02T08:24:20.556" v="549" actId="22"/>
          <ac:spMkLst>
            <pc:docMk/>
            <pc:sldMk cId="1336879603" sldId="498"/>
            <ac:spMk id="21" creationId="{A639AF5F-992D-4D85-B0E6-92633CC3DDB5}"/>
          </ac:spMkLst>
        </pc:spChg>
        <pc:spChg chg="add mod">
          <ac:chgData name="Andrzej Zybała" userId="d299c23f-07b9-4338-88e4-5184e82bd269" providerId="ADAL" clId="{ADAE2C96-27F4-4F54-B05F-38E085F6584B}" dt="2022-06-02T08:24:54.638" v="558" actId="20577"/>
          <ac:spMkLst>
            <pc:docMk/>
            <pc:sldMk cId="1336879603" sldId="498"/>
            <ac:spMk id="22" creationId="{20226FF4-5B98-406D-B8B1-F93764F84C6D}"/>
          </ac:spMkLst>
        </pc:spChg>
        <pc:spChg chg="add mod">
          <ac:chgData name="Andrzej Zybała" userId="d299c23f-07b9-4338-88e4-5184e82bd269" providerId="ADAL" clId="{ADAE2C96-27F4-4F54-B05F-38E085F6584B}" dt="2022-06-02T08:25:00.677" v="562" actId="14100"/>
          <ac:spMkLst>
            <pc:docMk/>
            <pc:sldMk cId="1336879603" sldId="498"/>
            <ac:spMk id="23" creationId="{FCB06585-1DC6-445A-9ACA-5E48E4C25F70}"/>
          </ac:spMkLst>
        </pc:spChg>
        <pc:spChg chg="add mod">
          <ac:chgData name="Andrzej Zybała" userId="d299c23f-07b9-4338-88e4-5184e82bd269" providerId="ADAL" clId="{ADAE2C96-27F4-4F54-B05F-38E085F6584B}" dt="2022-06-02T08:25:09.591" v="566" actId="14100"/>
          <ac:spMkLst>
            <pc:docMk/>
            <pc:sldMk cId="1336879603" sldId="498"/>
            <ac:spMk id="24" creationId="{68AB98A9-E968-45CB-B999-08D8C19E8F55}"/>
          </ac:spMkLst>
        </pc:spChg>
        <pc:spChg chg="add mod">
          <ac:chgData name="Andrzej Zybała" userId="d299c23f-07b9-4338-88e4-5184e82bd269" providerId="ADAL" clId="{ADAE2C96-27F4-4F54-B05F-38E085F6584B}" dt="2022-06-02T08:25:17.226" v="570" actId="14100"/>
          <ac:spMkLst>
            <pc:docMk/>
            <pc:sldMk cId="1336879603" sldId="498"/>
            <ac:spMk id="25" creationId="{F689FB0B-FF52-4F9E-BF96-D9009B821A32}"/>
          </ac:spMkLst>
        </pc:spChg>
        <pc:spChg chg="add mod">
          <ac:chgData name="Andrzej Zybała" userId="d299c23f-07b9-4338-88e4-5184e82bd269" providerId="ADAL" clId="{ADAE2C96-27F4-4F54-B05F-38E085F6584B}" dt="2022-06-02T08:26:08.177" v="577" actId="13926"/>
          <ac:spMkLst>
            <pc:docMk/>
            <pc:sldMk cId="1336879603" sldId="498"/>
            <ac:spMk id="27" creationId="{324979EA-6FF9-40E5-829E-B48B8ABB589F}"/>
          </ac:spMkLst>
        </pc:spChg>
        <pc:grpChg chg="mod">
          <ac:chgData name="Andrzej Zybała" userId="d299c23f-07b9-4338-88e4-5184e82bd269" providerId="ADAL" clId="{ADAE2C96-27F4-4F54-B05F-38E085F6584B}" dt="2022-06-02T08:13:33.611" v="178" actId="338"/>
          <ac:grpSpMkLst>
            <pc:docMk/>
            <pc:sldMk cId="1336879603" sldId="498"/>
            <ac:grpSpMk id="1" creationId="{00000000-0000-0000-0000-000000000000}"/>
          </ac:grpSpMkLst>
        </pc:grpChg>
        <pc:grpChg chg="del mod">
          <ac:chgData name="Andrzej Zybała" userId="d299c23f-07b9-4338-88e4-5184e82bd269" providerId="ADAL" clId="{ADAE2C96-27F4-4F54-B05F-38E085F6584B}" dt="2022-06-02T08:21:19.519" v="518" actId="478"/>
          <ac:grpSpMkLst>
            <pc:docMk/>
            <pc:sldMk cId="1336879603" sldId="498"/>
            <ac:grpSpMk id="12" creationId="{EC22E84B-6D80-47EA-8E29-3BBC17922BF9}"/>
          </ac:grpSpMkLst>
        </pc:grpChg>
        <pc:graphicFrameChg chg="add mod">
          <ac:chgData name="Andrzej Zybała" userId="d299c23f-07b9-4338-88e4-5184e82bd269" providerId="ADAL" clId="{ADAE2C96-27F4-4F54-B05F-38E085F6584B}" dt="2022-06-02T08:23:37.731" v="531"/>
          <ac:graphicFrameMkLst>
            <pc:docMk/>
            <pc:sldMk cId="1336879603" sldId="498"/>
            <ac:graphicFrameMk id="16" creationId="{A5C2E999-45D3-43A6-9B95-5828389CCEBC}"/>
          </ac:graphicFrameMkLst>
        </pc:graphicFrameChg>
        <pc:picChg chg="add del mod">
          <ac:chgData name="Andrzej Zybała" userId="d299c23f-07b9-4338-88e4-5184e82bd269" providerId="ADAL" clId="{ADAE2C96-27F4-4F54-B05F-38E085F6584B}" dt="2022-06-02T08:13:33.611" v="178" actId="338"/>
          <ac:picMkLst>
            <pc:docMk/>
            <pc:sldMk cId="1336879603" sldId="498"/>
            <ac:picMk id="11" creationId="{CB5C76B5-DEE1-4708-8738-CB494C3CD2DB}"/>
          </ac:picMkLst>
        </pc:picChg>
        <pc:picChg chg="mod">
          <ac:chgData name="Andrzej Zybała" userId="d299c23f-07b9-4338-88e4-5184e82bd269" providerId="ADAL" clId="{ADAE2C96-27F4-4F54-B05F-38E085F6584B}" dt="2022-06-02T08:15:51.340" v="499"/>
          <ac:picMkLst>
            <pc:docMk/>
            <pc:sldMk cId="1336879603" sldId="498"/>
            <ac:picMk id="1029" creationId="{0052B2D1-1E46-49E9-83C4-B2AAE7B74B18}"/>
          </ac:picMkLst>
        </pc:picChg>
      </pc:sldChg>
      <pc:sldChg chg="add">
        <pc:chgData name="Andrzej Zybała" userId="d299c23f-07b9-4338-88e4-5184e82bd269" providerId="ADAL" clId="{ADAE2C96-27F4-4F54-B05F-38E085F6584B}" dt="2022-07-02T05:55:45.483" v="1488"/>
        <pc:sldMkLst>
          <pc:docMk/>
          <pc:sldMk cId="2244853242" sldId="498"/>
        </pc:sldMkLst>
      </pc:sldChg>
      <pc:sldChg chg="delSp add setBg delDesignElem">
        <pc:chgData name="Andrzej Zybała" userId="d299c23f-07b9-4338-88e4-5184e82bd269" providerId="ADAL" clId="{ADAE2C96-27F4-4F54-B05F-38E085F6584B}" dt="2022-07-02T05:55:45.483" v="1488"/>
        <pc:sldMkLst>
          <pc:docMk/>
          <pc:sldMk cId="105206842" sldId="499"/>
        </pc:sldMkLst>
        <pc:spChg chg="del">
          <ac:chgData name="Andrzej Zybała" userId="d299c23f-07b9-4338-88e4-5184e82bd269" providerId="ADAL" clId="{ADAE2C96-27F4-4F54-B05F-38E085F6584B}" dt="2022-07-02T05:55:45.483" v="1488"/>
          <ac:spMkLst>
            <pc:docMk/>
            <pc:sldMk cId="105206842" sldId="499"/>
            <ac:spMk id="11" creationId="{53F29798-D584-4792-9B62-3F5F5C36D619}"/>
          </ac:spMkLst>
        </pc:spChg>
      </pc:sldChg>
      <pc:sldChg chg="addSp delSp modSp new del mod setBg">
        <pc:chgData name="Andrzej Zybała" userId="d299c23f-07b9-4338-88e4-5184e82bd269" providerId="ADAL" clId="{ADAE2C96-27F4-4F54-B05F-38E085F6584B}" dt="2022-07-02T05:55:07.741" v="1485" actId="2696"/>
        <pc:sldMkLst>
          <pc:docMk/>
          <pc:sldMk cId="287168763" sldId="499"/>
        </pc:sldMkLst>
        <pc:spChg chg="mod">
          <ac:chgData name="Andrzej Zybała" userId="d299c23f-07b9-4338-88e4-5184e82bd269" providerId="ADAL" clId="{ADAE2C96-27F4-4F54-B05F-38E085F6584B}" dt="2022-06-02T08:29:13.189" v="639" actId="207"/>
          <ac:spMkLst>
            <pc:docMk/>
            <pc:sldMk cId="287168763" sldId="499"/>
            <ac:spMk id="2" creationId="{2E034FE6-8813-42AE-9C9E-30A751EA0427}"/>
          </ac:spMkLst>
        </pc:spChg>
        <pc:spChg chg="del">
          <ac:chgData name="Andrzej Zybała" userId="d299c23f-07b9-4338-88e4-5184e82bd269" providerId="ADAL" clId="{ADAE2C96-27F4-4F54-B05F-38E085F6584B}" dt="2022-06-02T08:28:02.743" v="581" actId="478"/>
          <ac:spMkLst>
            <pc:docMk/>
            <pc:sldMk cId="287168763" sldId="499"/>
            <ac:spMk id="3" creationId="{D22EEB7C-BF62-4D03-A550-8C04DA2C9C83}"/>
          </ac:spMkLst>
        </pc:spChg>
        <pc:spChg chg="mod ord">
          <ac:chgData name="Andrzej Zybała" userId="d299c23f-07b9-4338-88e4-5184e82bd269" providerId="ADAL" clId="{ADAE2C96-27F4-4F54-B05F-38E085F6584B}" dt="2022-06-02T08:28:15.402" v="584" actId="338"/>
          <ac:spMkLst>
            <pc:docMk/>
            <pc:sldMk cId="287168763" sldId="499"/>
            <ac:spMk id="4" creationId="{A768F1FF-D492-4EC8-9FBF-9E500491C981}"/>
          </ac:spMkLst>
        </pc:spChg>
        <pc:spChg chg="mod">
          <ac:chgData name="Andrzej Zybała" userId="d299c23f-07b9-4338-88e4-5184e82bd269" providerId="ADAL" clId="{ADAE2C96-27F4-4F54-B05F-38E085F6584B}" dt="2022-06-02T08:28:32.403" v="588" actId="1076"/>
          <ac:spMkLst>
            <pc:docMk/>
            <pc:sldMk cId="287168763" sldId="499"/>
            <ac:spMk id="8" creationId="{E74B19E7-5E05-4CA7-AAFE-4C0758B8F494}"/>
          </ac:spMkLst>
        </pc:spChg>
        <pc:spChg chg="add mod">
          <ac:chgData name="Andrzej Zybała" userId="d299c23f-07b9-4338-88e4-5184e82bd269" providerId="ADAL" clId="{ADAE2C96-27F4-4F54-B05F-38E085F6584B}" dt="2022-06-02T08:28:15.402" v="584" actId="338"/>
          <ac:spMkLst>
            <pc:docMk/>
            <pc:sldMk cId="287168763" sldId="499"/>
            <ac:spMk id="11" creationId="{53F29798-D584-4792-9B62-3F5F5C36D619}"/>
          </ac:spMkLst>
        </pc:spChg>
        <pc:spChg chg="add mod">
          <ac:chgData name="Andrzej Zybała" userId="d299c23f-07b9-4338-88e4-5184e82bd269" providerId="ADAL" clId="{ADAE2C96-27F4-4F54-B05F-38E085F6584B}" dt="2022-06-02T08:28:46.747" v="593" actId="313"/>
          <ac:spMkLst>
            <pc:docMk/>
            <pc:sldMk cId="287168763" sldId="499"/>
            <ac:spMk id="12" creationId="{A625575A-C7F8-470C-A382-F9FD31BAFBFC}"/>
          </ac:spMkLst>
        </pc:spChg>
        <pc:spChg chg="add mod">
          <ac:chgData name="Andrzej Zybała" userId="d299c23f-07b9-4338-88e4-5184e82bd269" providerId="ADAL" clId="{ADAE2C96-27F4-4F54-B05F-38E085F6584B}" dt="2022-06-02T08:29:21.100" v="640"/>
          <ac:spMkLst>
            <pc:docMk/>
            <pc:sldMk cId="287168763" sldId="499"/>
            <ac:spMk id="13" creationId="{CF7EA2A8-4E06-47B8-976C-D2FB56D0C4EA}"/>
          </ac:spMkLst>
        </pc:spChg>
        <pc:grpChg chg="mod">
          <ac:chgData name="Andrzej Zybała" userId="d299c23f-07b9-4338-88e4-5184e82bd269" providerId="ADAL" clId="{ADAE2C96-27F4-4F54-B05F-38E085F6584B}" dt="2022-06-02T08:28:15.402" v="584" actId="338"/>
          <ac:grpSpMkLst>
            <pc:docMk/>
            <pc:sldMk cId="287168763" sldId="499"/>
            <ac:grpSpMk id="1" creationId="{00000000-0000-0000-0000-000000000000}"/>
          </ac:grpSpMkLst>
        </pc:grpChg>
        <pc:grpChg chg="mod">
          <ac:chgData name="Andrzej Zybała" userId="d299c23f-07b9-4338-88e4-5184e82bd269" providerId="ADAL" clId="{ADAE2C96-27F4-4F54-B05F-38E085F6584B}" dt="2022-06-02T08:28:32.403" v="588" actId="1076"/>
          <ac:grpSpMkLst>
            <pc:docMk/>
            <pc:sldMk cId="287168763" sldId="499"/>
            <ac:grpSpMk id="7" creationId="{333505B5-F933-4A3D-9AC4-5381C5FE3E6E}"/>
          </ac:grpSpMkLst>
        </pc:grpChg>
        <pc:picChg chg="add del mod">
          <ac:chgData name="Andrzej Zybała" userId="d299c23f-07b9-4338-88e4-5184e82bd269" providerId="ADAL" clId="{ADAE2C96-27F4-4F54-B05F-38E085F6584B}" dt="2022-06-02T08:28:15.402" v="584" actId="338"/>
          <ac:picMkLst>
            <pc:docMk/>
            <pc:sldMk cId="287168763" sldId="499"/>
            <ac:picMk id="6" creationId="{21A9221D-A267-4422-A7D5-D51E287C9F6F}"/>
          </ac:picMkLst>
        </pc:picChg>
        <pc:picChg chg="mod">
          <ac:chgData name="Andrzej Zybała" userId="d299c23f-07b9-4338-88e4-5184e82bd269" providerId="ADAL" clId="{ADAE2C96-27F4-4F54-B05F-38E085F6584B}" dt="2022-06-02T08:28:32.403" v="588" actId="1076"/>
          <ac:picMkLst>
            <pc:docMk/>
            <pc:sldMk cId="287168763" sldId="499"/>
            <ac:picMk id="2053" creationId="{3487FDBC-E262-4018-A463-CF864C82EA46}"/>
          </ac:picMkLst>
        </pc:picChg>
      </pc:sldChg>
      <pc:sldChg chg="addSp delSp modSp new del mod modClrScheme chgLayout">
        <pc:chgData name="Andrzej Zybała" userId="d299c23f-07b9-4338-88e4-5184e82bd269" providerId="ADAL" clId="{ADAE2C96-27F4-4F54-B05F-38E085F6584B}" dt="2022-06-02T08:42:21.674" v="997" actId="2696"/>
        <pc:sldMkLst>
          <pc:docMk/>
          <pc:sldMk cId="1913800455" sldId="500"/>
        </pc:sldMkLst>
        <pc:spChg chg="mod or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2" creationId="{357A6F7A-C49F-4C36-8911-B9A5B7B0DA57}"/>
          </ac:spMkLst>
        </pc:spChg>
        <pc:spChg chg="add mod or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3" creationId="{1C545AB2-ABB5-4B0C-8A2C-5B9F6FD14086}"/>
          </ac:spMkLst>
        </pc:spChg>
        <pc:spChg chg="mod">
          <ac:chgData name="Andrzej Zybała" userId="d299c23f-07b9-4338-88e4-5184e82bd269" providerId="ADAL" clId="{ADAE2C96-27F4-4F54-B05F-38E085F6584B}" dt="2022-06-02T08:35:17.170" v="841" actId="1076"/>
          <ac:spMkLst>
            <pc:docMk/>
            <pc:sldMk cId="1913800455" sldId="500"/>
            <ac:spMk id="7" creationId="{82D76410-3E4A-4EF3-8CB9-3F14473AEC54}"/>
          </ac:spMkLst>
        </pc:spChg>
        <pc:spChg chg="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11" creationId="{53EF130F-3B17-47D5-8F4B-FD30B6A6AE3F}"/>
          </ac:spMkLst>
        </pc:spChg>
        <pc:spChg chg="add 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16" creationId="{3F1EC8FB-9C1F-499E-9D7F-7350E90CC846}"/>
          </ac:spMkLst>
        </pc:spChg>
        <pc:spChg chg="add 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18" creationId="{9148B07D-F9F2-4B5E-9050-5C8939B445EB}"/>
          </ac:spMkLst>
        </pc:spChg>
        <pc:spChg chg="add 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19" creationId="{37189E4F-DE06-4827-8D56-FD8A05751CF8}"/>
          </ac:spMkLst>
        </pc:spChg>
        <pc:spChg chg="add 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20" creationId="{0880977E-11A7-4417-8985-3F4CE5C94D12}"/>
          </ac:spMkLst>
        </pc:spChg>
        <pc:spChg chg="add 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21" creationId="{7667A213-DF66-4C6F-A446-1729BEB01356}"/>
          </ac:spMkLst>
        </pc:spChg>
        <pc:spChg chg="add 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22" creationId="{5566BEAD-D44E-4014-86BA-8446776F0C69}"/>
          </ac:spMkLst>
        </pc:spChg>
        <pc:spChg chg="add 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23" creationId="{488D033A-9B7D-4A34-9F90-1CC13BF2A9DB}"/>
          </ac:spMkLst>
        </pc:spChg>
        <pc:spChg chg="add 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25" creationId="{DFB7D0EC-D32C-4917-9771-353D55671B66}"/>
          </ac:spMkLst>
        </pc:spChg>
        <pc:spChg chg="add 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26" creationId="{6C158278-A7CA-4806-B550-2B1B32E13CA9}"/>
          </ac:spMkLst>
        </pc:spChg>
        <pc:spChg chg="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28" creationId="{D0EA9688-4629-47FF-8B79-811809ECCA97}"/>
          </ac:spMkLst>
        </pc:spChg>
        <pc:spChg chg="mod">
          <ac:chgData name="Andrzej Zybała" userId="d299c23f-07b9-4338-88e4-5184e82bd269" providerId="ADAL" clId="{ADAE2C96-27F4-4F54-B05F-38E085F6584B}" dt="2022-06-02T08:40:36.883" v="996" actId="338"/>
          <ac:spMkLst>
            <pc:docMk/>
            <pc:sldMk cId="1913800455" sldId="500"/>
            <ac:spMk id="3072" creationId="{411A0DC2-19D0-471C-A437-ACE098DD870E}"/>
          </ac:spMkLst>
        </pc:spChg>
        <pc:grpChg chg="mod">
          <ac:chgData name="Andrzej Zybała" userId="d299c23f-07b9-4338-88e4-5184e82bd269" providerId="ADAL" clId="{ADAE2C96-27F4-4F54-B05F-38E085F6584B}" dt="2022-06-02T08:40:36.883" v="996" actId="338"/>
          <ac:grpSpMkLst>
            <pc:docMk/>
            <pc:sldMk cId="1913800455" sldId="500"/>
            <ac:grpSpMk id="1" creationId="{00000000-0000-0000-0000-000000000000}"/>
          </ac:grpSpMkLst>
        </pc:grpChg>
        <pc:grpChg chg="del mod">
          <ac:chgData name="Andrzej Zybała" userId="d299c23f-07b9-4338-88e4-5184e82bd269" providerId="ADAL" clId="{ADAE2C96-27F4-4F54-B05F-38E085F6584B}" dt="2022-06-02T08:39:10.474" v="936" actId="478"/>
          <ac:grpSpMkLst>
            <pc:docMk/>
            <pc:sldMk cId="1913800455" sldId="500"/>
            <ac:grpSpMk id="6" creationId="{A98C252A-D0EC-44B6-BA42-942C599AD7F7}"/>
          </ac:grpSpMkLst>
        </pc:grpChg>
        <pc:grpChg chg="mod">
          <ac:chgData name="Andrzej Zybała" userId="d299c23f-07b9-4338-88e4-5184e82bd269" providerId="ADAL" clId="{ADAE2C96-27F4-4F54-B05F-38E085F6584B}" dt="2022-06-02T08:40:36.883" v="996" actId="338"/>
          <ac:grpSpMkLst>
            <pc:docMk/>
            <pc:sldMk cId="1913800455" sldId="500"/>
            <ac:grpSpMk id="10" creationId="{3956AAA3-994E-4314-8341-FC216C150702}"/>
          </ac:grpSpMkLst>
        </pc:grpChg>
        <pc:grpChg chg="mod">
          <ac:chgData name="Andrzej Zybała" userId="d299c23f-07b9-4338-88e4-5184e82bd269" providerId="ADAL" clId="{ADAE2C96-27F4-4F54-B05F-38E085F6584B}" dt="2022-06-02T08:40:36.883" v="996" actId="338"/>
          <ac:grpSpMkLst>
            <pc:docMk/>
            <pc:sldMk cId="1913800455" sldId="500"/>
            <ac:grpSpMk id="27" creationId="{D4EE1C23-D5AD-45A3-B3F5-95E9DBBB39B9}"/>
          </ac:grpSpMkLst>
        </pc:grpChg>
        <pc:grpChg chg="mod">
          <ac:chgData name="Andrzej Zybała" userId="d299c23f-07b9-4338-88e4-5184e82bd269" providerId="ADAL" clId="{ADAE2C96-27F4-4F54-B05F-38E085F6584B}" dt="2022-06-02T08:40:36.883" v="996" actId="338"/>
          <ac:grpSpMkLst>
            <pc:docMk/>
            <pc:sldMk cId="1913800455" sldId="500"/>
            <ac:grpSpMk id="31" creationId="{134DD5BB-16D1-4CA9-93AB-C9B6BF4E75FA}"/>
          </ac:grpSpMkLst>
        </pc:grpChg>
        <pc:picChg chg="add del mod">
          <ac:chgData name="Andrzej Zybała" userId="d299c23f-07b9-4338-88e4-5184e82bd269" providerId="ADAL" clId="{ADAE2C96-27F4-4F54-B05F-38E085F6584B}" dt="2022-06-02T08:31:40.980" v="653" actId="338"/>
          <ac:picMkLst>
            <pc:docMk/>
            <pc:sldMk cId="1913800455" sldId="500"/>
            <ac:picMk id="5" creationId="{50B5EEC0-5F2E-41A4-B7A4-A11672B0B845}"/>
          </ac:picMkLst>
        </pc:picChg>
        <pc:picChg chg="add del mod">
          <ac:chgData name="Andrzej Zybała" userId="d299c23f-07b9-4338-88e4-5184e82bd269" providerId="ADAL" clId="{ADAE2C96-27F4-4F54-B05F-38E085F6584B}" dt="2022-06-02T08:32:07.376" v="657" actId="338"/>
          <ac:picMkLst>
            <pc:docMk/>
            <pc:sldMk cId="1913800455" sldId="500"/>
            <ac:picMk id="9" creationId="{C95C0322-82CF-4E75-A27F-C09F78ABFDED}"/>
          </ac:picMkLst>
        </pc:picChg>
        <pc:picChg chg="add del">
          <ac:chgData name="Andrzej Zybała" userId="d299c23f-07b9-4338-88e4-5184e82bd269" providerId="ADAL" clId="{ADAE2C96-27F4-4F54-B05F-38E085F6584B}" dt="2022-06-02T08:32:19.597" v="659" actId="22"/>
          <ac:picMkLst>
            <pc:docMk/>
            <pc:sldMk cId="1913800455" sldId="500"/>
            <ac:picMk id="13" creationId="{53216765-7FFE-4322-B61E-655E283F59CC}"/>
          </ac:picMkLst>
        </pc:picChg>
        <pc:picChg chg="add del mod">
          <ac:chgData name="Andrzej Zybała" userId="d299c23f-07b9-4338-88e4-5184e82bd269" providerId="ADAL" clId="{ADAE2C96-27F4-4F54-B05F-38E085F6584B}" dt="2022-06-02T08:39:17.476" v="939" actId="338"/>
          <ac:picMkLst>
            <pc:docMk/>
            <pc:sldMk cId="1913800455" sldId="500"/>
            <ac:picMk id="24" creationId="{805AC165-AF35-418A-9E03-5A96709191C9}"/>
          </ac:picMkLst>
        </pc:picChg>
        <pc:picChg chg="add del mod">
          <ac:chgData name="Andrzej Zybała" userId="d299c23f-07b9-4338-88e4-5184e82bd269" providerId="ADAL" clId="{ADAE2C96-27F4-4F54-B05F-38E085F6584B}" dt="2022-06-02T08:40:36.883" v="996" actId="338"/>
          <ac:picMkLst>
            <pc:docMk/>
            <pc:sldMk cId="1913800455" sldId="500"/>
            <ac:picMk id="30" creationId="{D4C74B6F-55DE-4B60-AEB8-77C8BBE691BB}"/>
          </ac:picMkLst>
        </pc:picChg>
        <pc:picChg chg="mod">
          <ac:chgData name="Andrzej Zybała" userId="d299c23f-07b9-4338-88e4-5184e82bd269" providerId="ADAL" clId="{ADAE2C96-27F4-4F54-B05F-38E085F6584B}" dt="2022-06-02T08:35:17.170" v="841" actId="1076"/>
          <ac:picMkLst>
            <pc:docMk/>
            <pc:sldMk cId="1913800455" sldId="500"/>
            <ac:picMk id="3077" creationId="{876AA923-AEF5-4386-92E8-3BFC229A69CB}"/>
          </ac:picMkLst>
        </pc:picChg>
        <pc:picChg chg="mod">
          <ac:chgData name="Andrzej Zybała" userId="d299c23f-07b9-4338-88e4-5184e82bd269" providerId="ADAL" clId="{ADAE2C96-27F4-4F54-B05F-38E085F6584B}" dt="2022-06-02T08:40:36.883" v="996" actId="338"/>
          <ac:picMkLst>
            <pc:docMk/>
            <pc:sldMk cId="1913800455" sldId="500"/>
            <ac:picMk id="3081" creationId="{071786E7-F957-41D0-A6AB-9A257E1DA199}"/>
          </ac:picMkLst>
        </pc:picChg>
        <pc:picChg chg="mod">
          <ac:chgData name="Andrzej Zybała" userId="d299c23f-07b9-4338-88e4-5184e82bd269" providerId="ADAL" clId="{ADAE2C96-27F4-4F54-B05F-38E085F6584B}" dt="2022-06-02T08:40:36.883" v="996" actId="338"/>
          <ac:picMkLst>
            <pc:docMk/>
            <pc:sldMk cId="1913800455" sldId="500"/>
            <ac:picMk id="3085" creationId="{E6A8CD1A-FC3F-49D0-AF57-210E482230B6}"/>
          </ac:picMkLst>
        </pc:picChg>
        <pc:picChg chg="mod">
          <ac:chgData name="Andrzej Zybała" userId="d299c23f-07b9-4338-88e4-5184e82bd269" providerId="ADAL" clId="{ADAE2C96-27F4-4F54-B05F-38E085F6584B}" dt="2022-06-02T08:40:36.883" v="996" actId="338"/>
          <ac:picMkLst>
            <pc:docMk/>
            <pc:sldMk cId="1913800455" sldId="500"/>
            <ac:picMk id="3089" creationId="{35CDDDC9-2DF5-4941-BDCF-95685808E457}"/>
          </ac:picMkLst>
        </pc:picChg>
      </pc:sldChg>
      <pc:sldChg chg="modSp add mod">
        <pc:chgData name="Andrzej Zybała" userId="d299c23f-07b9-4338-88e4-5184e82bd269" providerId="ADAL" clId="{ADAE2C96-27F4-4F54-B05F-38E085F6584B}" dt="2022-06-02T08:43:08.548" v="1097" actId="6549"/>
        <pc:sldMkLst>
          <pc:docMk/>
          <pc:sldMk cId="4063314775" sldId="500"/>
        </pc:sldMkLst>
        <pc:spChg chg="mod">
          <ac:chgData name="Andrzej Zybała" userId="d299c23f-07b9-4338-88e4-5184e82bd269" providerId="ADAL" clId="{ADAE2C96-27F4-4F54-B05F-38E085F6584B}" dt="2022-06-02T08:43:08.548" v="1097" actId="6549"/>
          <ac:spMkLst>
            <pc:docMk/>
            <pc:sldMk cId="4063314775" sldId="500"/>
            <ac:spMk id="3" creationId="{1C545AB2-ABB5-4B0C-8A2C-5B9F6FD14086}"/>
          </ac:spMkLst>
        </pc:spChg>
      </pc:sldChg>
      <pc:sldChg chg="add del">
        <pc:chgData name="Andrzej Zybała" userId="d299c23f-07b9-4338-88e4-5184e82bd269" providerId="ADAL" clId="{ADAE2C96-27F4-4F54-B05F-38E085F6584B}" dt="2022-06-02T08:55:34.116" v="1112"/>
        <pc:sldMkLst>
          <pc:docMk/>
          <pc:sldMk cId="811755070" sldId="501"/>
        </pc:sldMkLst>
      </pc:sldChg>
      <pc:sldChg chg="addSp modSp new mod">
        <pc:chgData name="Andrzej Zybała" userId="d299c23f-07b9-4338-88e4-5184e82bd269" providerId="ADAL" clId="{ADAE2C96-27F4-4F54-B05F-38E085F6584B}" dt="2022-06-04T11:24:38.706" v="1357" actId="313"/>
        <pc:sldMkLst>
          <pc:docMk/>
          <pc:sldMk cId="2025088894" sldId="501"/>
        </pc:sldMkLst>
        <pc:spChg chg="mod">
          <ac:chgData name="Andrzej Zybała" userId="d299c23f-07b9-4338-88e4-5184e82bd269" providerId="ADAL" clId="{ADAE2C96-27F4-4F54-B05F-38E085F6584B}" dt="2022-06-04T11:17:12.507" v="1161" actId="207"/>
          <ac:spMkLst>
            <pc:docMk/>
            <pc:sldMk cId="2025088894" sldId="501"/>
            <ac:spMk id="2" creationId="{C89A9BAB-ABD5-4C9D-B6AE-AB2CADB0A296}"/>
          </ac:spMkLst>
        </pc:spChg>
        <pc:spChg chg="mod">
          <ac:chgData name="Andrzej Zybała" userId="d299c23f-07b9-4338-88e4-5184e82bd269" providerId="ADAL" clId="{ADAE2C96-27F4-4F54-B05F-38E085F6584B}" dt="2022-06-04T11:24:38.706" v="1357" actId="313"/>
          <ac:spMkLst>
            <pc:docMk/>
            <pc:sldMk cId="2025088894" sldId="501"/>
            <ac:spMk id="3" creationId="{B8EEE73D-7CF9-4474-8E77-DC10AC7B48CA}"/>
          </ac:spMkLst>
        </pc:spChg>
        <pc:spChg chg="add mod">
          <ac:chgData name="Andrzej Zybała" userId="d299c23f-07b9-4338-88e4-5184e82bd269" providerId="ADAL" clId="{ADAE2C96-27F4-4F54-B05F-38E085F6584B}" dt="2022-06-04T11:19:04.632" v="1209" actId="6549"/>
          <ac:spMkLst>
            <pc:docMk/>
            <pc:sldMk cId="2025088894" sldId="501"/>
            <ac:spMk id="6" creationId="{5DCF8871-07CD-4F52-B7E6-189E5AE9DA82}"/>
          </ac:spMkLst>
        </pc:spChg>
      </pc:sldChg>
      <pc:sldChg chg="addSp delSp modSp new mod">
        <pc:chgData name="Andrzej Zybała" userId="d299c23f-07b9-4338-88e4-5184e82bd269" providerId="ADAL" clId="{ADAE2C96-27F4-4F54-B05F-38E085F6584B}" dt="2022-06-04T11:27:59.027" v="1406" actId="1076"/>
        <pc:sldMkLst>
          <pc:docMk/>
          <pc:sldMk cId="241827660" sldId="502"/>
        </pc:sldMkLst>
        <pc:spChg chg="mod">
          <ac:chgData name="Andrzej Zybała" userId="d299c23f-07b9-4338-88e4-5184e82bd269" providerId="ADAL" clId="{ADAE2C96-27F4-4F54-B05F-38E085F6584B}" dt="2022-06-04T11:26:01.641" v="1370" actId="338"/>
          <ac:spMkLst>
            <pc:docMk/>
            <pc:sldMk cId="241827660" sldId="502"/>
            <ac:spMk id="2" creationId="{52B51344-C2FB-4578-BED1-C49306325BDA}"/>
          </ac:spMkLst>
        </pc:spChg>
        <pc:spChg chg="del mod">
          <ac:chgData name="Andrzej Zybała" userId="d299c23f-07b9-4338-88e4-5184e82bd269" providerId="ADAL" clId="{ADAE2C96-27F4-4F54-B05F-38E085F6584B}" dt="2022-06-04T11:26:05.052" v="1371" actId="478"/>
          <ac:spMkLst>
            <pc:docMk/>
            <pc:sldMk cId="241827660" sldId="502"/>
            <ac:spMk id="3" creationId="{2AD3A493-D505-4B9B-B3B3-C29CBAF85FA4}"/>
          </ac:spMkLst>
        </pc:spChg>
        <pc:spChg chg="del mod">
          <ac:chgData name="Andrzej Zybała" userId="d299c23f-07b9-4338-88e4-5184e82bd269" providerId="ADAL" clId="{ADAE2C96-27F4-4F54-B05F-38E085F6584B}" dt="2022-06-04T11:26:06.707" v="1372" actId="478"/>
          <ac:spMkLst>
            <pc:docMk/>
            <pc:sldMk cId="241827660" sldId="502"/>
            <ac:spMk id="4" creationId="{54959958-5BA8-4EAC-8782-D9F51FEB47B2}"/>
          </ac:spMkLst>
        </pc:spChg>
        <pc:spChg chg="mod">
          <ac:chgData name="Andrzej Zybała" userId="d299c23f-07b9-4338-88e4-5184e82bd269" providerId="ADAL" clId="{ADAE2C96-27F4-4F54-B05F-38E085F6584B}" dt="2022-06-04T11:26:01.641" v="1370" actId="338"/>
          <ac:spMkLst>
            <pc:docMk/>
            <pc:sldMk cId="241827660" sldId="502"/>
            <ac:spMk id="5" creationId="{95E7CDD0-5CB4-4648-9F06-B0A0C715DC52}"/>
          </ac:spMkLst>
        </pc:spChg>
        <pc:spChg chg="mod">
          <ac:chgData name="Andrzej Zybała" userId="d299c23f-07b9-4338-88e4-5184e82bd269" providerId="ADAL" clId="{ADAE2C96-27F4-4F54-B05F-38E085F6584B}" dt="2022-06-04T11:26:10.300" v="1374" actId="1076"/>
          <ac:spMkLst>
            <pc:docMk/>
            <pc:sldMk cId="241827660" sldId="502"/>
            <ac:spMk id="9" creationId="{27FE091D-46E2-4D30-8397-834E3FDE9714}"/>
          </ac:spMkLst>
        </pc:spChg>
        <pc:spChg chg="add mod">
          <ac:chgData name="Andrzej Zybała" userId="d299c23f-07b9-4338-88e4-5184e82bd269" providerId="ADAL" clId="{ADAE2C96-27F4-4F54-B05F-38E085F6584B}" dt="2022-06-04T11:27:59.027" v="1406" actId="1076"/>
          <ac:spMkLst>
            <pc:docMk/>
            <pc:sldMk cId="241827660" sldId="502"/>
            <ac:spMk id="12" creationId="{E2763048-CFD5-4248-833D-207973C47D36}"/>
          </ac:spMkLst>
        </pc:spChg>
        <pc:grpChg chg="mod">
          <ac:chgData name="Andrzej Zybała" userId="d299c23f-07b9-4338-88e4-5184e82bd269" providerId="ADAL" clId="{ADAE2C96-27F4-4F54-B05F-38E085F6584B}" dt="2022-06-04T11:26:01.641" v="1370" actId="338"/>
          <ac:grpSpMkLst>
            <pc:docMk/>
            <pc:sldMk cId="241827660" sldId="502"/>
            <ac:grpSpMk id="1" creationId="{00000000-0000-0000-0000-000000000000}"/>
          </ac:grpSpMkLst>
        </pc:grpChg>
        <pc:grpChg chg="mod">
          <ac:chgData name="Andrzej Zybała" userId="d299c23f-07b9-4338-88e4-5184e82bd269" providerId="ADAL" clId="{ADAE2C96-27F4-4F54-B05F-38E085F6584B}" dt="2022-06-04T11:26:10.300" v="1374" actId="1076"/>
          <ac:grpSpMkLst>
            <pc:docMk/>
            <pc:sldMk cId="241827660" sldId="502"/>
            <ac:grpSpMk id="8" creationId="{626AA597-063B-4F00-A32D-99E607EC1CF5}"/>
          </ac:grpSpMkLst>
        </pc:grpChg>
        <pc:picChg chg="add del mod">
          <ac:chgData name="Andrzej Zybała" userId="d299c23f-07b9-4338-88e4-5184e82bd269" providerId="ADAL" clId="{ADAE2C96-27F4-4F54-B05F-38E085F6584B}" dt="2022-06-04T11:26:01.641" v="1370" actId="338"/>
          <ac:picMkLst>
            <pc:docMk/>
            <pc:sldMk cId="241827660" sldId="502"/>
            <ac:picMk id="7" creationId="{F90FB636-3DE4-4C6A-A239-CB73D89B9204}"/>
          </ac:picMkLst>
        </pc:picChg>
        <pc:picChg chg="mod">
          <ac:chgData name="Andrzej Zybała" userId="d299c23f-07b9-4338-88e4-5184e82bd269" providerId="ADAL" clId="{ADAE2C96-27F4-4F54-B05F-38E085F6584B}" dt="2022-06-04T11:26:10.300" v="1374" actId="1076"/>
          <ac:picMkLst>
            <pc:docMk/>
            <pc:sldMk cId="241827660" sldId="502"/>
            <ac:picMk id="2053" creationId="{17152A2E-7A3E-4076-8584-F32B1F9E88AF}"/>
          </ac:picMkLst>
        </pc:picChg>
      </pc:sldChg>
      <pc:sldChg chg="addSp delSp modSp new mod modClrScheme chgLayout">
        <pc:chgData name="Andrzej Zybała" userId="d299c23f-07b9-4338-88e4-5184e82bd269" providerId="ADAL" clId="{ADAE2C96-27F4-4F54-B05F-38E085F6584B}" dt="2022-06-16T18:41:43.868" v="1482" actId="14100"/>
        <pc:sldMkLst>
          <pc:docMk/>
          <pc:sldMk cId="3737240684" sldId="503"/>
        </pc:sldMkLst>
        <pc:spChg chg="del mod ord">
          <ac:chgData name="Andrzej Zybała" userId="d299c23f-07b9-4338-88e4-5184e82bd269" providerId="ADAL" clId="{ADAE2C96-27F4-4F54-B05F-38E085F6584B}" dt="2022-06-16T18:39:13.718" v="1408" actId="700"/>
          <ac:spMkLst>
            <pc:docMk/>
            <pc:sldMk cId="3737240684" sldId="503"/>
            <ac:spMk id="2" creationId="{F5ADDF36-51CD-406C-8608-CD79B17B88DE}"/>
          </ac:spMkLst>
        </pc:spChg>
        <pc:spChg chg="mod ord">
          <ac:chgData name="Andrzej Zybała" userId="d299c23f-07b9-4338-88e4-5184e82bd269" providerId="ADAL" clId="{ADAE2C96-27F4-4F54-B05F-38E085F6584B}" dt="2022-06-16T18:39:13.718" v="1408" actId="700"/>
          <ac:spMkLst>
            <pc:docMk/>
            <pc:sldMk cId="3737240684" sldId="503"/>
            <ac:spMk id="3" creationId="{C2E9AEB4-C62E-4705-874A-08B83FFE7C7A}"/>
          </ac:spMkLst>
        </pc:spChg>
        <pc:spChg chg="add mod ord">
          <ac:chgData name="Andrzej Zybała" userId="d299c23f-07b9-4338-88e4-5184e82bd269" providerId="ADAL" clId="{ADAE2C96-27F4-4F54-B05F-38E085F6584B}" dt="2022-06-16T18:40:41.741" v="1461" actId="20577"/>
          <ac:spMkLst>
            <pc:docMk/>
            <pc:sldMk cId="3737240684" sldId="503"/>
            <ac:spMk id="4" creationId="{8A10FE70-01A0-4691-87D7-42C51ACF2338}"/>
          </ac:spMkLst>
        </pc:spChg>
        <pc:spChg chg="add mod ord">
          <ac:chgData name="Andrzej Zybała" userId="d299c23f-07b9-4338-88e4-5184e82bd269" providerId="ADAL" clId="{ADAE2C96-27F4-4F54-B05F-38E085F6584B}" dt="2022-06-16T18:41:07.804" v="1475" actId="20577"/>
          <ac:spMkLst>
            <pc:docMk/>
            <pc:sldMk cId="3737240684" sldId="503"/>
            <ac:spMk id="5" creationId="{104131FF-2ED9-4441-A34D-63D060790653}"/>
          </ac:spMkLst>
        </pc:spChg>
        <pc:spChg chg="add mod ord">
          <ac:chgData name="Andrzej Zybała" userId="d299c23f-07b9-4338-88e4-5184e82bd269" providerId="ADAL" clId="{ADAE2C96-27F4-4F54-B05F-38E085F6584B}" dt="2022-06-16T18:40:56.168" v="1469" actId="27636"/>
          <ac:spMkLst>
            <pc:docMk/>
            <pc:sldMk cId="3737240684" sldId="503"/>
            <ac:spMk id="6" creationId="{8512AF34-A3F5-4D90-BE4B-9ABD17C6287E}"/>
          </ac:spMkLst>
        </pc:spChg>
        <pc:spChg chg="add mod">
          <ac:chgData name="Andrzej Zybała" userId="d299c23f-07b9-4338-88e4-5184e82bd269" providerId="ADAL" clId="{ADAE2C96-27F4-4F54-B05F-38E085F6584B}" dt="2022-06-16T18:41:23.013" v="1477" actId="20577"/>
          <ac:spMkLst>
            <pc:docMk/>
            <pc:sldMk cId="3737240684" sldId="503"/>
            <ac:spMk id="8" creationId="{4AA41738-49A4-458C-B1AB-F509AB762AD5}"/>
          </ac:spMkLst>
        </pc:spChg>
        <pc:picChg chg="add mod">
          <ac:chgData name="Andrzej Zybała" userId="d299c23f-07b9-4338-88e4-5184e82bd269" providerId="ADAL" clId="{ADAE2C96-27F4-4F54-B05F-38E085F6584B}" dt="2022-06-16T18:41:43.868" v="1482" actId="14100"/>
          <ac:picMkLst>
            <pc:docMk/>
            <pc:sldMk cId="3737240684" sldId="503"/>
            <ac:picMk id="1026" creationId="{CFD90703-A785-4D5F-BEB3-F6F55CBCA86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5"/>
                <c:pt idx="0">
                  <c:v>Praktycznie nigdy, moja praca nie jest stresująca</c:v>
                </c:pt>
                <c:pt idx="1">
                  <c:v>Bardzo rzadko, zdarzał się w pojedynczych sytuacjach</c:v>
                </c:pt>
                <c:pt idx="2">
                  <c:v>Często, w wielu sytuacjach</c:v>
                </c:pt>
                <c:pt idx="3">
                  <c:v>Od czasu do czasu, w wybranych sytuacjach</c:v>
                </c:pt>
                <c:pt idx="4">
                  <c:v>Praktycznie cały czas, stres jest wpisany w to, co robię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0.03</c:v>
                </c:pt>
                <c:pt idx="1">
                  <c:v>0.13</c:v>
                </c:pt>
                <c:pt idx="2">
                  <c:v>0.42</c:v>
                </c:pt>
                <c:pt idx="3">
                  <c:v>0.28999999999999998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E-4E49-9180-FAA9325A7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8162824"/>
        <c:axId val="368160856"/>
      </c:barChart>
      <c:catAx>
        <c:axId val="36816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8160856"/>
        <c:crosses val="autoZero"/>
        <c:auto val="1"/>
        <c:lblAlgn val="ctr"/>
        <c:lblOffset val="100"/>
        <c:noMultiLvlLbl val="0"/>
      </c:catAx>
      <c:valAx>
        <c:axId val="368160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6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4111-9344-4912-A941-BC9394DC5191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75FE0-EA11-4D7B-A0D8-39E5E87B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4E0624-CE71-4359-A335-5AA6CC33C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D42ED1-9D53-49AC-A3CC-4717B0705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8EB475-B55A-45C1-9DBC-4D74E23F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04C-77A7-4230-A553-36CC8E32E274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316254-E083-42BA-BB9B-8C489573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5CCFDD-FCBF-43B8-9CA7-E872A151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31CE1-50EB-4E1F-B622-6C2BEFA2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1FF76C-A158-4391-9A2F-541E61C64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6EDE5F-0F00-4D3F-9786-DFAE9A3E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2BF-0825-4341-8910-FC3315883CB9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194508-7141-453F-B17E-A8B22B08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D4CFE0-39E2-4454-9E69-EF51E2D9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9878779-4957-47A8-956B-54432C045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E80C214-012A-4F0A-8A58-1629A7E8A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374049-F035-431F-9193-E5969081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9C2B-A6C7-4F7E-9C94-A95C7B046E31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49B198-9F0C-410C-B9CB-55085B85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D83264-B1A0-49D6-AAC8-244C60D4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24BE92-22B9-43B8-B630-ADC3D5ED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34E8A3-C1CC-44BB-BF0D-1044DD116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AD6FE2-82F2-442B-9C49-98319801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912-DBE7-4785-A526-74B082A3FCBE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6348C9-20AC-4CB3-B142-22F7FC22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AC6448-B9B2-4752-9BBF-8E4885BF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86A503-F67F-4392-9FB4-501BFB50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94AAB1-BD1A-4D7A-92B6-EA6ED7ACF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3AA3BD-92DA-4AE8-9862-67E946CD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1540-2796-4F40-A5A2-54029D45B6F7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40A83A-C45E-4FDA-B0C9-8D6EC00A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CE9A30-8031-4A45-B079-597AC2AC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F4870-7364-4FA7-A26D-0F9F83B0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B068FB-062B-4283-87B9-FACFAB818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FCD783-DD6B-485C-9F63-79FA8A6CC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3C5051-C295-4CE7-A499-E565E11B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8754-CA99-4669-A8B5-B21334A9DE52}" type="datetime1">
              <a:rPr lang="en-US" smtClean="0"/>
              <a:t>7/2/2022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6510FE-47A3-4CEC-8B69-FE97A120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05C795-E95D-4C7A-8B24-3AB8AEA1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1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277C0-DDB4-4379-869A-0258FC07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7F0835-FCA7-446A-BD0D-CDDD0EA7E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1F9EDC-0C09-404D-8C8D-D1B75FFA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2A0C69F-4023-41BD-B41B-4540B6692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13D0153-36B8-4E59-A74E-DC3C383A4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A1E161E-AE02-4A11-ABA1-91B2D56D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3040-2011-40C4-AE86-5CCC2C51E571}" type="datetime1">
              <a:rPr lang="en-US" smtClean="0"/>
              <a:t>7/2/2022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0CBA484-62E0-4412-8DB1-17E92A1D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6518B62-FFD9-4461-9B8A-C5BFEE49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2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C5D2DE-13FE-4F14-A452-CF83AD63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1A80857-E153-4B15-8679-A6F39E19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4C27-32BE-4109-8782-537534786934}" type="datetime1">
              <a:rPr lang="en-US" smtClean="0"/>
              <a:t>7/2/2022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F131B95-638C-46BA-B456-A735F051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A23F8EF-B4DB-47F3-98F1-BEADB086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8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EA2903E-A2DF-413F-9B62-B8BDD6D9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A975-7FD9-4642-B012-B86D255D2C78}" type="datetime1">
              <a:rPr lang="en-US" smtClean="0"/>
              <a:t>7/2/2022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012329C-A98D-4B32-B5DA-304DC34C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B661DD-0320-489C-B3F6-BE3B7C1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BCF63-2703-4D92-9712-BCB13F48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8E2719-91EB-4C44-897E-1638E15E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93B1980-A044-4AE4-BD00-980C2742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A97498-66AF-4363-8FCE-E92D3F22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8E22-4AC1-47DD-B31E-18A3E303D701}" type="datetime1">
              <a:rPr lang="en-US" smtClean="0"/>
              <a:t>7/2/2022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2270A5-6AFC-47ED-95F0-37D8FA8F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A59398-ECF9-4EAF-95C4-D9920C2C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6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C95016-5CB7-4F6E-AE09-38C8B680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BD01715-4CB8-4AFF-B458-2AFF09E6A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F57A16-AF0F-4AE8-85BA-1042EB4CD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EA57E3-44F6-4234-A32A-65260E1F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4EBC-EA6E-475D-9D11-61B528ED02B1}" type="datetime1">
              <a:rPr lang="en-US" smtClean="0"/>
              <a:t>7/2/2022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FC92F2-AF35-4606-8091-03298F7F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E00D0E-82E0-43A2-A6D9-E0DA5446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0BDE91E-A60D-4967-9E9C-17C343B0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73E42D-A132-4E55-9183-52FFE626E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9DFD32-EA17-43C9-AAB4-9927C4E94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9C47-0A30-4B6C-823A-03394E90FF88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47EDD9-A479-4B30-BE07-3D64B832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3D302F-8767-46EC-B1E2-20BBAA1FC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386E-907A-4480-9848-A00FBEDF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4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azekon.uek.krakow.pl/zawartosc/167866092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ciekaweliczby.pl/zwolnienia_lekarskie_stres_depresja_2020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scientific-contributions/Matthew-J-Spittal-39944382" TargetMode="External"/><Relationship Id="rId2" Type="http://schemas.openxmlformats.org/officeDocument/2006/relationships/hyperlink" Target="https://www.researchgate.net/scientific-contributions/Yamna-Taouk-21329893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5271/sjweh.3854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F7D9B4-4072-445F-82D1-775A0E51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38865"/>
            <a:ext cx="9144000" cy="37378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Kształtowanie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dobrego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klimatu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44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miejscach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pracy </a:t>
            </a:r>
            <a:r>
              <a:rPr lang="en-US" sz="44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wobec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zagrożeń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psycho</a:t>
            </a:r>
            <a:r>
              <a:rPr lang="pl-PL" sz="4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społecznych</a:t>
            </a:r>
            <a:r>
              <a:rPr lang="pl-PL" sz="2400" dirty="0"/>
              <a:t>.</a:t>
            </a:r>
            <a:br>
              <a:rPr lang="pl-PL" sz="2400" dirty="0"/>
            </a:b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Walka o wysoką produktywność polskiej pracy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Dane pochodzą z prezentacji przedstawionych podczas</a:t>
            </a:r>
            <a:br>
              <a:rPr lang="en-US" sz="2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seminarium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27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maj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2022 r, Warszawa</a:t>
            </a:r>
            <a:r>
              <a:rPr lang="pl-PL" sz="2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SGH</a:t>
            </a:r>
            <a:br>
              <a:rPr lang="en-US" sz="800" dirty="0"/>
            </a:br>
            <a:br>
              <a:rPr lang="pl-PL" sz="2400" dirty="0"/>
            </a:br>
            <a:endParaRPr lang="en-US" sz="2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761BAC-BC9A-4C71-B5DD-B071949F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1</a:t>
            </a:fld>
            <a:endParaRPr lang="en-US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FED1639-3846-4611-AE74-DF2E1CCB29CD}"/>
              </a:ext>
            </a:extLst>
          </p:cNvPr>
          <p:cNvSpPr txBox="1"/>
          <p:nvPr/>
        </p:nvSpPr>
        <p:spPr>
          <a:xfrm>
            <a:off x="342901" y="0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seminarium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27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maj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2022 r, Warszawa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2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A9BAB-ABD5-4C9D-B6AE-AB2CADB0A2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/>
              <a:t>Badania Moniki </a:t>
            </a:r>
            <a:r>
              <a:rPr lang="pl-PL" dirty="0" err="1"/>
              <a:t>Miedzik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EE73D-7CF9-4474-8E77-DC10AC7B4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Badania z okresu 2006-7 na próbie 1003 pracowników.</a:t>
            </a:r>
          </a:p>
          <a:p>
            <a:r>
              <a:rPr lang="pl-PL" dirty="0"/>
              <a:t>18,7 proc. pracowników doświadczało </a:t>
            </a:r>
            <a:r>
              <a:rPr lang="pl-PL" dirty="0" err="1"/>
              <a:t>mobbing</a:t>
            </a:r>
            <a:r>
              <a:rPr lang="pl-PL" dirty="0"/>
              <a:t> systematycznie przez 6 miesięcy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81B5143-3770-46B0-99D3-B4ACDE1781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F91F36F-0262-4E46-85AC-F6A95837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DCF8871-07CD-4F52-B7E6-189E5AE9D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323467"/>
            <a:ext cx="10515600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0604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Miedzik Monika</a:t>
            </a:r>
            <a:r>
              <a:rPr kumimoji="0" lang="pl-PL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. 2010.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Skutki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mobbingu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 w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miejscu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 pracy :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dramat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człowieka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koszty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 dla</a:t>
            </a:r>
            <a:r>
              <a:rPr kumimoji="0" lang="pl-PL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organizacji,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wyzwanie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 dla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społeczeństwa</a:t>
            </a:r>
            <a:r>
              <a:rPr kumimoji="0" lang="pl-PL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498DB"/>
                </a:solidFill>
                <a:effectLst/>
                <a:latin typeface="Helvetica" panose="020B0604020202020204" pitchFamily="34" charset="0"/>
                <a:hlinkClick r:id="rId2"/>
              </a:rPr>
              <a:t>Zarządzanie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498DB"/>
                </a:solidFill>
                <a:effectLst/>
                <a:latin typeface="Helvetica" panose="020B0604020202020204" pitchFamily="34" charset="0"/>
                <a:hlinkClick r:id="rId2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498DB"/>
                </a:solidFill>
                <a:effectLst/>
                <a:latin typeface="Helvetica" panose="020B0604020202020204" pitchFamily="34" charset="0"/>
                <a:hlinkClick r:id="rId2"/>
              </a:rPr>
              <a:t>Zasobami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498DB"/>
                </a:solidFill>
                <a:effectLst/>
                <a:latin typeface="Helvetica" panose="020B0604020202020204" pitchFamily="34" charset="0"/>
                <a:hlinkClick r:id="rId2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498DB"/>
                </a:solidFill>
                <a:effectLst/>
                <a:latin typeface="Helvetica" panose="020B0604020202020204" pitchFamily="34" charset="0"/>
                <a:hlinkClick r:id="rId2"/>
              </a:rPr>
              <a:t>Ludzkimi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498DB"/>
                </a:solidFill>
                <a:effectLst/>
                <a:latin typeface="Helvetica" panose="020B0604020202020204" pitchFamily="34" charset="0"/>
                <a:hlinkClick r:id="rId2"/>
              </a:rPr>
              <a:t>, 2010, nr 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  <a:latin typeface="Helvetica" panose="020B0604020202020204" pitchFamily="34" charset="0"/>
              </a:rPr>
              <a:t>, s. 39-48,</a:t>
            </a:r>
          </a:p>
        </p:txBody>
      </p:sp>
    </p:spTree>
    <p:extLst>
      <p:ext uri="{BB962C8B-B14F-4D97-AF65-F5344CB8AC3E}">
        <p14:creationId xmlns:p14="http://schemas.microsoft.com/office/powerpoint/2010/main" val="202508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51344-C2FB-4578-BED1-C49306325B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skutki </a:t>
            </a:r>
            <a:r>
              <a:rPr lang="pl-PL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mobbingu</a:t>
            </a:r>
            <a:r>
              <a:rPr lang="pl-PL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miejscu pracy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E7CDD0-5CB4-4648-9F06-B0A0C715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11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26AA597-063B-4F00-A32D-99E607EC1C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2717" y="1825625"/>
            <a:ext cx="7548563" cy="5032375"/>
            <a:chOff x="1196" y="1150"/>
            <a:chExt cx="4755" cy="317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7FE091D-46E2-4D30-8397-834E3FDE97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6" y="1150"/>
              <a:ext cx="4755" cy="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17152A2E-7A3E-4076-8584-F32B1F9E8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" y="1150"/>
              <a:ext cx="4763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2763048-CFD5-4248-833D-207973C47D36}"/>
              </a:ext>
            </a:extLst>
          </p:cNvPr>
          <p:cNvSpPr txBox="1"/>
          <p:nvPr/>
        </p:nvSpPr>
        <p:spPr>
          <a:xfrm>
            <a:off x="9670900" y="4786690"/>
            <a:ext cx="2521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Stanisław </a:t>
            </a:r>
            <a:r>
              <a:rPr lang="en-US" sz="12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Szarek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Monika </a:t>
            </a:r>
            <a:r>
              <a:rPr lang="en-US" sz="12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Kucharuk</a:t>
            </a:r>
            <a:r>
              <a:rPr lang="pl-PL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Skutki i przeciwdziałanie </a:t>
            </a:r>
            <a:r>
              <a:rPr lang="pl-PL" sz="12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mobbingowi</a:t>
            </a:r>
            <a:r>
              <a:rPr lang="pl-PL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w miejscu pracy,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PRZEDSIĘBIORCZOŚĆ I ZARZĄDZANIE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eszyt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Część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 ss. 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309–322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CBBCB7F-E8F4-4FE3-BD1E-166041BE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7" y="1741337"/>
            <a:ext cx="5448730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Stres w miejscu pracy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FCC83F-47D7-4047-B3A4-1BF487803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161" y="4200522"/>
            <a:ext cx="5449982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A10C233-803F-402D-BB74-03A2F3CD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329386E-907A-4480-9848-A00FBEDF175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3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CDFEC-F7CA-4604-8CD5-151D1FFE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5"/>
            <a:ext cx="12192000" cy="7484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Stres wśród polskich pracowników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454F889-C2CF-4075-A316-91929A81E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27491" r="32032" b="-883"/>
          <a:stretch/>
        </p:blipFill>
        <p:spPr>
          <a:xfrm>
            <a:off x="233289" y="1955410"/>
            <a:ext cx="6965439" cy="4467274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448203C-CC44-44CA-8EB4-DFD6883EE859}"/>
              </a:ext>
            </a:extLst>
          </p:cNvPr>
          <p:cNvSpPr/>
          <p:nvPr/>
        </p:nvSpPr>
        <p:spPr>
          <a:xfrm>
            <a:off x="0" y="6549292"/>
            <a:ext cx="2536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kern="150" dirty="0">
                <a:ea typeface="Montserrat-Regular"/>
                <a:cs typeface="Montserrat-Regular"/>
              </a:rPr>
              <a:t>Źródło: Stres w Pracy, 2021, HRK</a:t>
            </a:r>
            <a:endParaRPr lang="pl-PL" sz="1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941CEBD-3DEA-4001-A76C-3F8EDB3D8C37}"/>
              </a:ext>
            </a:extLst>
          </p:cNvPr>
          <p:cNvSpPr/>
          <p:nvPr/>
        </p:nvSpPr>
        <p:spPr>
          <a:xfrm>
            <a:off x="8955258" y="2788663"/>
            <a:ext cx="3236742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200" kern="150" dirty="0">
                <a:ea typeface="SimSun" panose="02010600030101010101" pitchFamily="2" charset="-122"/>
                <a:cs typeface="Arial" panose="020B0604020202020204" pitchFamily="34" charset="0"/>
              </a:rPr>
              <a:t>Najbardziej zestresowani są </a:t>
            </a:r>
            <a:r>
              <a:rPr lang="pl-PL" sz="2200" b="1" kern="150" dirty="0">
                <a:ea typeface="SimSun" panose="02010600030101010101" pitchFamily="2" charset="-122"/>
                <a:cs typeface="Arial" panose="020B0604020202020204" pitchFamily="34" charset="0"/>
              </a:rPr>
              <a:t>pracownicy</a:t>
            </a:r>
            <a:r>
              <a:rPr lang="pl-PL" sz="2200" kern="150" dirty="0">
                <a:ea typeface="SimSun" panose="02010600030101010101" pitchFamily="2" charset="-122"/>
                <a:cs typeface="Arial" panose="020B0604020202020204" pitchFamily="34" charset="0"/>
              </a:rPr>
              <a:t> dużych </a:t>
            </a:r>
            <a:r>
              <a:rPr lang="pl-PL" sz="2200" b="1" kern="150" dirty="0">
                <a:ea typeface="SimSun" panose="02010600030101010101" pitchFamily="2" charset="-122"/>
                <a:cs typeface="Arial" panose="020B0604020202020204" pitchFamily="34" charset="0"/>
              </a:rPr>
              <a:t>korporacji.</a:t>
            </a:r>
          </a:p>
          <a:p>
            <a:pPr>
              <a:spcAft>
                <a:spcPts val="0"/>
              </a:spcAft>
            </a:pPr>
            <a:r>
              <a:rPr lang="pl-PL" sz="2200" b="1" kern="150" dirty="0">
                <a:ea typeface="SimSun" panose="02010600030101010101" pitchFamily="2" charset="-122"/>
                <a:cs typeface="Arial" panose="020B0604020202020204" pitchFamily="34" charset="0"/>
              </a:rPr>
              <a:t>Kobiety </a:t>
            </a:r>
            <a:r>
              <a:rPr lang="pl-PL" sz="2200" kern="150" dirty="0">
                <a:ea typeface="SimSun" panose="02010600030101010101" pitchFamily="2" charset="-122"/>
                <a:cs typeface="Arial" panose="020B0604020202020204" pitchFamily="34" charset="0"/>
              </a:rPr>
              <a:t>odczuwają tam stres nawet </a:t>
            </a:r>
            <a:r>
              <a:rPr lang="pl-PL" sz="2200" b="1" kern="150" dirty="0">
                <a:ea typeface="SimSun" panose="02010600030101010101" pitchFamily="2" charset="-122"/>
                <a:cs typeface="Arial" panose="020B0604020202020204" pitchFamily="34" charset="0"/>
              </a:rPr>
              <a:t>kilka razy w tygodniu</a:t>
            </a:r>
            <a:r>
              <a:rPr lang="pl-PL" sz="2200" kern="150" dirty="0"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pl-PL" sz="2200" b="1" kern="150" dirty="0">
                <a:ea typeface="SimSun" panose="02010600030101010101" pitchFamily="2" charset="-122"/>
                <a:cs typeface="Arial" panose="020B0604020202020204" pitchFamily="34" charset="0"/>
              </a:rPr>
              <a:t>38%</a:t>
            </a:r>
            <a:r>
              <a:rPr lang="pl-PL" sz="2200" kern="150" dirty="0">
                <a:ea typeface="SimSun" panose="02010600030101010101" pitchFamily="2" charset="-122"/>
                <a:cs typeface="Arial" panose="020B0604020202020204" pitchFamily="34" charset="0"/>
              </a:rPr>
              <a:t>), a </a:t>
            </a:r>
            <a:r>
              <a:rPr lang="pl-PL" sz="2200" b="1" kern="150" dirty="0">
                <a:ea typeface="SimSun" panose="02010600030101010101" pitchFamily="2" charset="-122"/>
                <a:cs typeface="Arial" panose="020B0604020202020204" pitchFamily="34" charset="0"/>
              </a:rPr>
              <a:t>mężczyźni kilka razy w miesiącu (30%). </a:t>
            </a:r>
            <a:endParaRPr lang="pl-PL" sz="2200" b="1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C8486F7-206D-4E00-94BC-D376163AA98E}"/>
              </a:ext>
            </a:extLst>
          </p:cNvPr>
          <p:cNvSpPr/>
          <p:nvPr/>
        </p:nvSpPr>
        <p:spPr>
          <a:xfrm>
            <a:off x="5455920" y="5754966"/>
            <a:ext cx="309489" cy="295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CAD6D33-051E-4FB8-92B4-8BDAA85A7D4A}"/>
              </a:ext>
            </a:extLst>
          </p:cNvPr>
          <p:cNvSpPr/>
          <p:nvPr/>
        </p:nvSpPr>
        <p:spPr>
          <a:xfrm>
            <a:off x="5455920" y="6304077"/>
            <a:ext cx="309489" cy="2954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334CC72-DF3D-45A7-8A02-3722F20240E9}"/>
              </a:ext>
            </a:extLst>
          </p:cNvPr>
          <p:cNvSpPr txBox="1"/>
          <p:nvPr/>
        </p:nvSpPr>
        <p:spPr>
          <a:xfrm>
            <a:off x="5765409" y="5708724"/>
            <a:ext cx="661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kern="150" dirty="0">
                <a:ea typeface="SimSun" panose="02010600030101010101" pitchFamily="2" charset="-122"/>
                <a:cs typeface="Arial" panose="020B0604020202020204" pitchFamily="34" charset="0"/>
              </a:rPr>
              <a:t>2021</a:t>
            </a:r>
            <a:endParaRPr lang="en-US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BD2AB2F-B365-4C61-9FCE-D7D301C98751}"/>
              </a:ext>
            </a:extLst>
          </p:cNvPr>
          <p:cNvSpPr txBox="1"/>
          <p:nvPr/>
        </p:nvSpPr>
        <p:spPr>
          <a:xfrm>
            <a:off x="5765409" y="6298911"/>
            <a:ext cx="661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kern="150" dirty="0">
                <a:ea typeface="SimSun" panose="02010600030101010101" pitchFamily="2" charset="-122"/>
                <a:cs typeface="Arial" panose="020B0604020202020204" pitchFamily="34" charset="0"/>
              </a:rPr>
              <a:t>2022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C988C6-164D-4501-B9DA-D7F4FF9E66C7}"/>
              </a:ext>
            </a:extLst>
          </p:cNvPr>
          <p:cNvSpPr txBox="1"/>
          <p:nvPr/>
        </p:nvSpPr>
        <p:spPr>
          <a:xfrm>
            <a:off x="397997" y="911959"/>
            <a:ext cx="800041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2700" b="1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Odpowiedź na pytanie jak często czujesz się zestresowany/a w obecnym miejscu pracy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8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0EB99E-4DA3-46D1-9D23-1AFF1FCC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56" y="642937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3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często czujesz się zestresowany w obecnym miejscu pracy</a:t>
            </a:r>
            <a:r>
              <a:rPr lang="en-US" sz="33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2989F47-5E1A-4B9F-A8F9-8D6FE8F6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3BB3249A-77D1-48A5-8178-85267A7516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3224" y="2477530"/>
            <a:ext cx="10685463" cy="2771775"/>
            <a:chOff x="254" y="2160"/>
            <a:chExt cx="6731" cy="174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ADEFEFB-1C5D-4C4E-BC2B-06C7CDA9D1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" y="2160"/>
              <a:ext cx="6731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9E21A236-4C84-4338-AAB4-D78FF9FA0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2160"/>
              <a:ext cx="6740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4B2551A-479E-4B7A-BA3E-EA9D72BF4266}"/>
              </a:ext>
            </a:extLst>
          </p:cNvPr>
          <p:cNvSpPr txBox="1"/>
          <p:nvPr/>
        </p:nvSpPr>
        <p:spPr>
          <a:xfrm>
            <a:off x="403224" y="6264576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1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pl-PL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w miejscu pracy. </a:t>
            </a:r>
            <a:r>
              <a:rPr lang="en-US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pl-PL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pl-PL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HRK, s. 8.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1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18F774E-FF9D-43A6-9628-606496FC48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Rozmiar stresu u pracowników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EDE47CF-4D6A-4F55-A05C-DBE22798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15</a:t>
            </a:fld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EB25FCD-EFBF-486F-BC56-AA3BEEF5F9C4}"/>
              </a:ext>
            </a:extLst>
          </p:cNvPr>
          <p:cNvSpPr txBox="1"/>
          <p:nvPr/>
        </p:nvSpPr>
        <p:spPr>
          <a:xfrm>
            <a:off x="-1" y="6492875"/>
            <a:ext cx="11648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/>
              <a:t>Bezpieczeństwo Pracy w Polsce 2019. </a:t>
            </a:r>
            <a:r>
              <a:rPr lang="pl-PL" sz="1800" i="1" dirty="0" err="1"/>
              <a:t>Mobbing</a:t>
            </a:r>
            <a:r>
              <a:rPr lang="pl-PL" sz="1800" i="1" dirty="0"/>
              <a:t>, depresja, stres w miejscu pracy. </a:t>
            </a:r>
            <a:r>
              <a:rPr lang="pl-PL" sz="1800" dirty="0"/>
              <a:t>Koalicja Bezpieczni w Pracy, 2020, s. 22.</a:t>
            </a:r>
            <a:endParaRPr lang="en-US" dirty="0"/>
          </a:p>
        </p:txBody>
      </p: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A5C2E999-45D3-43A6-9B95-5828389CCEBC}"/>
              </a:ext>
            </a:extLst>
          </p:cNvPr>
          <p:cNvGraphicFramePr/>
          <p:nvPr/>
        </p:nvGraphicFramePr>
        <p:xfrm>
          <a:off x="2032000" y="1690688"/>
          <a:ext cx="8128000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19936CB-B0E9-41D4-BC1A-AD6C679C5CDB}"/>
              </a:ext>
            </a:extLst>
          </p:cNvPr>
          <p:cNvSpPr txBox="1"/>
          <p:nvPr/>
        </p:nvSpPr>
        <p:spPr>
          <a:xfrm>
            <a:off x="6453554" y="5254505"/>
            <a:ext cx="7209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3 %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0226FF4-5B98-406D-B8B1-F93764F84C6D}"/>
              </a:ext>
            </a:extLst>
          </p:cNvPr>
          <p:cNvSpPr txBox="1"/>
          <p:nvPr/>
        </p:nvSpPr>
        <p:spPr>
          <a:xfrm>
            <a:off x="7132322" y="4539912"/>
            <a:ext cx="720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13 %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CB06585-1DC6-445A-9ACA-5E48E4C25F70}"/>
              </a:ext>
            </a:extLst>
          </p:cNvPr>
          <p:cNvSpPr txBox="1"/>
          <p:nvPr/>
        </p:nvSpPr>
        <p:spPr>
          <a:xfrm>
            <a:off x="9799514" y="3914510"/>
            <a:ext cx="10392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42 %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8AB98A9-E968-45CB-B999-08D8C19E8F55}"/>
              </a:ext>
            </a:extLst>
          </p:cNvPr>
          <p:cNvSpPr txBox="1"/>
          <p:nvPr/>
        </p:nvSpPr>
        <p:spPr>
          <a:xfrm>
            <a:off x="8913054" y="3208349"/>
            <a:ext cx="10392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29 %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689FB0B-FF52-4F9E-BF96-D9009B821A32}"/>
              </a:ext>
            </a:extLst>
          </p:cNvPr>
          <p:cNvSpPr txBox="1"/>
          <p:nvPr/>
        </p:nvSpPr>
        <p:spPr>
          <a:xfrm>
            <a:off x="7492806" y="2536560"/>
            <a:ext cx="9196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14 %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24979EA-6FF9-40E5-829E-B48B8ABB589F}"/>
              </a:ext>
            </a:extLst>
          </p:cNvPr>
          <p:cNvSpPr txBox="1"/>
          <p:nvPr/>
        </p:nvSpPr>
        <p:spPr>
          <a:xfrm>
            <a:off x="3032760" y="170758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0" u="none" strike="noStrike" baseline="0" dirty="0">
                <a:solidFill>
                  <a:srgbClr val="231F20"/>
                </a:solidFill>
                <a:highlight>
                  <a:srgbClr val="FFFF00"/>
                </a:highlight>
                <a:latin typeface="PhelveticaLight"/>
              </a:rPr>
              <a:t>Jak często doświadczasz stresu w miejscu pracy? [N=1517]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485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034FE6-8813-42AE-9C9E-30A751E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Stres paraliżuje niemal 40 proc. pracowników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68F1FF-D492-4EC8-9FBF-9E500491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329386E-907A-4480-9848-A00FBEDF175F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333505B5-F933-4A3D-9AC4-5381C5FE3E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0345" y="3048049"/>
            <a:ext cx="7348261" cy="2846314"/>
            <a:chOff x="528" y="1282"/>
            <a:chExt cx="6622" cy="2565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E74B19E7-5E05-4CA7-AAFE-4C0758B8F4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" y="1282"/>
              <a:ext cx="6622" cy="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3487FDBC-E262-4018-A463-CF864C82E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282"/>
              <a:ext cx="6641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625575A-C7F8-470C-A382-F9FD31BAFBFC}"/>
              </a:ext>
            </a:extLst>
          </p:cNvPr>
          <p:cNvSpPr txBox="1"/>
          <p:nvPr/>
        </p:nvSpPr>
        <p:spPr>
          <a:xfrm>
            <a:off x="1603717" y="1885836"/>
            <a:ext cx="753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Jaki charakter przeważnie ma ten stres, jak na Ciebie wpływa? * [N=1479]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F7EA2A8-4E06-47B8-976C-D2FB56D0C4EA}"/>
              </a:ext>
            </a:extLst>
          </p:cNvPr>
          <p:cNvSpPr txBox="1"/>
          <p:nvPr/>
        </p:nvSpPr>
        <p:spPr>
          <a:xfrm>
            <a:off x="-1" y="6492875"/>
            <a:ext cx="11648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/>
              <a:t>Bezpieczeństwo Pracy w Polsce 2019. </a:t>
            </a:r>
            <a:r>
              <a:rPr lang="pl-PL" sz="1800" i="1" dirty="0" err="1"/>
              <a:t>Mobbing</a:t>
            </a:r>
            <a:r>
              <a:rPr lang="pl-PL" sz="1800" i="1" dirty="0"/>
              <a:t>, depresja, stres w miejscu pracy. </a:t>
            </a:r>
            <a:r>
              <a:rPr lang="pl-PL" sz="1800" dirty="0"/>
              <a:t>Koalicja Bezpieczni w Pracy, 2020, s. 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ADD0640-1F61-4483-A639-81FBD78840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300" dirty="0">
                <a:latin typeface="Arial" panose="020B0604020202020204" pitchFamily="34" charset="0"/>
                <a:cs typeface="Arial" panose="020B0604020202020204" pitchFamily="34" charset="0"/>
              </a:rPr>
              <a:t>Cd - </a:t>
            </a:r>
            <a:r>
              <a:rPr lang="pl-PL" sz="3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 najbardziej stresuje w pracy?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B909DA-A6F2-49DA-83C5-A08AD53D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17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2501215-ED7B-436C-A504-7D451CD8AB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4338" y="2014538"/>
            <a:ext cx="11363325" cy="3748087"/>
            <a:chOff x="261" y="1269"/>
            <a:chExt cx="7158" cy="236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1A24639-2558-455C-8375-FB5EA6E75C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1" y="1269"/>
              <a:ext cx="7158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36199A21-E2C8-437A-9631-B88521C16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1269"/>
              <a:ext cx="7169" cy="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19AAF-E20B-4D9B-A079-7EFEEBD5B4F7}"/>
              </a:ext>
            </a:extLst>
          </p:cNvPr>
          <p:cNvSpPr txBox="1"/>
          <p:nvPr/>
        </p:nvSpPr>
        <p:spPr>
          <a:xfrm>
            <a:off x="304751" y="6459865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1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pl-PL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w miejscu pracy. </a:t>
            </a:r>
            <a:r>
              <a:rPr lang="en-US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pl-PL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pl-PL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HRK, s. 8.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3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6895E6-C5BE-49C8-987F-BC593D14FD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/>
              <a:t>Cd – co jest najbardziej stresujące</a:t>
            </a:r>
            <a:endParaRPr lang="en-US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0A8ACCD-6378-4749-B516-26576613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3D30BBE-4519-4509-9BE8-9B45866665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4632" y="2179081"/>
            <a:ext cx="7440613" cy="3913188"/>
            <a:chOff x="816" y="1684"/>
            <a:chExt cx="4687" cy="24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953494AE-1B21-4788-A03A-BBF92A936D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16" y="1684"/>
              <a:ext cx="4687" cy="24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A251CED1-01A5-4B9B-AB98-17DEF3983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84"/>
              <a:ext cx="4695" cy="247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55FCBA6-0527-4B9E-8872-E80F1A2E3DF7}"/>
              </a:ext>
            </a:extLst>
          </p:cNvPr>
          <p:cNvSpPr txBox="1"/>
          <p:nvPr/>
        </p:nvSpPr>
        <p:spPr>
          <a:xfrm>
            <a:off x="192208" y="6449857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1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pl-PL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w miejscu pracy. </a:t>
            </a:r>
            <a:r>
              <a:rPr lang="en-US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pl-PL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pl-PL" sz="11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HRK,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8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BFF126-86EC-4A87-BF92-EEF49AF1C7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>
                <a:solidFill>
                  <a:srgbClr val="000000"/>
                </a:solidFill>
                <a:latin typeface="Candara" panose="020E0502030303020204" pitchFamily="34" charset="0"/>
              </a:rPr>
              <a:t>Czy uważasz swoją pracę za stresującą? </a:t>
            </a:r>
            <a:endParaRPr lang="en-US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A71E584-3CDC-483F-A9F2-18E06DDC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19</a:t>
            </a:fld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7896597-74BC-47B6-AAC9-DB1AE04FE5D2}"/>
              </a:ext>
            </a:extLst>
          </p:cNvPr>
          <p:cNvSpPr txBox="1"/>
          <p:nvPr/>
        </p:nvSpPr>
        <p:spPr>
          <a:xfrm>
            <a:off x="838196" y="1690688"/>
            <a:ext cx="10515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Prawie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25%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menedżerów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i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28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%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pracowników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uważa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swoją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pracę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za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często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lub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bardzo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często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stresującą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		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75AD5A0-4CB5-4210-AC31-3EF209D2C801}"/>
              </a:ext>
            </a:extLst>
          </p:cNvPr>
          <p:cNvSpPr txBox="1"/>
          <p:nvPr/>
        </p:nvSpPr>
        <p:spPr>
          <a:xfrm>
            <a:off x="0" y="6331935"/>
            <a:ext cx="10935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0" u="none" strike="noStrike" baseline="0" dirty="0">
                <a:solidFill>
                  <a:srgbClr val="5E5E5E"/>
                </a:solidFill>
                <a:latin typeface="Candara" panose="020E0502030303020204" pitchFamily="34" charset="0"/>
              </a:rPr>
              <a:t>Badania w ramach kampanii WY</a:t>
            </a:r>
            <a:r>
              <a:rPr lang="en-US" sz="1800" b="1" i="0" u="none" strike="noStrike" baseline="0" dirty="0">
                <a:solidFill>
                  <a:srgbClr val="5E5E5E"/>
                </a:solidFill>
                <a:latin typeface="Candara" panose="020E0502030303020204" pitchFamily="34" charset="0"/>
              </a:rPr>
              <a:t>PALENIE ZAWODOWE</a:t>
            </a:r>
            <a:r>
              <a:rPr lang="pl-PL" sz="1800" b="1" i="0" u="none" strike="noStrike" baseline="0" dirty="0">
                <a:solidFill>
                  <a:srgbClr val="5E5E5E"/>
                </a:solidFill>
                <a:latin typeface="Candara" panose="020E0502030303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5E5E5E"/>
                </a:solidFill>
                <a:latin typeface="Candara" panose="020E0502030303020204" pitchFamily="34" charset="0"/>
              </a:rPr>
              <a:t>NA CELOWNIKU</a:t>
            </a:r>
            <a:r>
              <a:rPr lang="pl-PL" sz="1800" b="1" i="0" u="none" strike="noStrike" baseline="0" dirty="0">
                <a:solidFill>
                  <a:srgbClr val="5E5E5E"/>
                </a:solidFill>
                <a:latin typeface="Candara" panose="020E0502030303020204" pitchFamily="34" charset="0"/>
              </a:rPr>
              <a:t>. Związek Przedsiębiorców i Pracodawców. 2021</a:t>
            </a:r>
            <a:endParaRPr lang="en-US" sz="2800" b="0" i="0" u="none" strike="noStrike" baseline="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5DA317E-A77B-4100-8847-FC252A952D7B}"/>
              </a:ext>
            </a:extLst>
          </p:cNvPr>
          <p:cNvSpPr txBox="1"/>
          <p:nvPr/>
        </p:nvSpPr>
        <p:spPr>
          <a:xfrm>
            <a:off x="838196" y="3058561"/>
            <a:ext cx="144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Menedżer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zy</a:t>
            </a:r>
            <a:endParaRPr lang="pl-PL" sz="1800" b="0" i="0" u="none" strike="noStrike" baseline="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72298F4-06C2-44F8-8027-0900965B6AFA}"/>
              </a:ext>
            </a:extLst>
          </p:cNvPr>
          <p:cNvSpPr txBox="1"/>
          <p:nvPr/>
        </p:nvSpPr>
        <p:spPr>
          <a:xfrm>
            <a:off x="1007096" y="4589661"/>
            <a:ext cx="1362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P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racowni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cy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n-US" dirty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38E663E5-844D-4690-92E5-DCAF934C4B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1895" y="2703932"/>
            <a:ext cx="8378825" cy="2889250"/>
            <a:chOff x="1669" y="1854"/>
            <a:chExt cx="5278" cy="1820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6FBB08B7-0D20-4EC4-9322-1ED03A18D5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9" y="1854"/>
              <a:ext cx="5278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60145515-9F21-4FAA-AAAE-9D05E9427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" y="1854"/>
              <a:ext cx="5286" cy="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DE07F19A-5837-405B-A47A-4792D72D72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7908" y="5684417"/>
            <a:ext cx="10035888" cy="436344"/>
            <a:chOff x="2130" y="3552"/>
            <a:chExt cx="2921" cy="127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2B6C3E7D-1976-40F6-8F24-5075D0B0648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30" y="3552"/>
              <a:ext cx="292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1" name="Picture 9">
              <a:extLst>
                <a:ext uri="{FF2B5EF4-FFF2-40B4-BE49-F238E27FC236}">
                  <a16:creationId xmlns:a16="http://schemas.microsoft.com/office/drawing/2014/main" id="{2AF601AA-BFF1-4ECD-9811-A0D48AFFD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3552"/>
              <a:ext cx="29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03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4A5DB-441F-4835-9E5F-B5D11EAA5D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>
                <a:latin typeface="TimesNewRomanPSMT"/>
              </a:rPr>
              <a:t>Zagrożenia </a:t>
            </a:r>
            <a:r>
              <a:rPr lang="en-US" b="1" dirty="0">
                <a:latin typeface="TimesNewRomanPSMT"/>
              </a:rPr>
              <a:t>psycho</a:t>
            </a:r>
            <a:r>
              <a:rPr lang="pl-PL" b="1" dirty="0">
                <a:latin typeface="TimesNewRomanPSMT"/>
              </a:rPr>
              <a:t>-społeczne </a:t>
            </a:r>
            <a:br>
              <a:rPr lang="pl-PL" b="1" dirty="0">
                <a:latin typeface="TimesNewRomanPSMT"/>
              </a:rPr>
            </a:br>
            <a:r>
              <a:rPr lang="pl-PL" b="1" dirty="0">
                <a:latin typeface="TimesNewRomanPSMT"/>
              </a:rPr>
              <a:t>obejmują, m.in.: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89A66-7086-4D5B-9914-8738D37ABC4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nadmiernie długie godziny pracy, nadmierne tempo pracy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niepewność utrzymania zatrudnienia, n</a:t>
            </a: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iepewność utrzymania dochodów (p</a:t>
            </a:r>
            <a:r>
              <a:rPr lang="en-US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recarity</a:t>
            </a: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), czasowe formy zatrudnienia,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nierównowaga na linii wysiłek – wynagrodzenie (niskie wynagrodzenie),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Niska kontrola nad swoim stanowiskiem pracy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dręczenie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niesprawiedliwe traktowanie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organizational injustice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doświadczanie konfliktu na linii praca – rodzina,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wywieranie przemocy,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niska jakość przywództwa, złe relacje międzyludzkie,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niskie wsparcie od innych w zakładzie pracy,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wysoka cena emocjonalna wykonywania pracy np. w szpitalu, ośrodkach pomocy społecznej (e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motional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demands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5FA0B6B-157A-4A97-AE22-EA23B3F9C303}"/>
              </a:ext>
            </a:extLst>
          </p:cNvPr>
          <p:cNvSpPr txBox="1"/>
          <p:nvPr/>
        </p:nvSpPr>
        <p:spPr>
          <a:xfrm>
            <a:off x="305973" y="6169709"/>
            <a:ext cx="11886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latin typeface="AktivGroteskCd-LightItalic"/>
              </a:rPr>
              <a:t>Isabelle </a:t>
            </a:r>
            <a:r>
              <a:rPr lang="en-US" sz="1800" b="0" i="1" u="none" strike="noStrike" baseline="0" dirty="0" err="1">
                <a:latin typeface="AktivGroteskCd-LightItalic"/>
              </a:rPr>
              <a:t>Niedhammer</a:t>
            </a:r>
            <a:r>
              <a:rPr lang="en-US" sz="1800" b="0" i="1" u="none" strike="noStrike" baseline="0" dirty="0">
                <a:latin typeface="AktivGroteskCd-LightItalic"/>
              </a:rPr>
              <a:t>,</a:t>
            </a:r>
            <a:r>
              <a:rPr lang="en-US" sz="1100" b="0" i="1" u="none" strike="noStrike" baseline="0" dirty="0">
                <a:latin typeface="AktivGroteskCd-LightItalic"/>
              </a:rPr>
              <a:t> </a:t>
            </a:r>
            <a:r>
              <a:rPr lang="en-US" sz="1800" b="0" i="1" u="none" strike="noStrike" baseline="0" dirty="0">
                <a:latin typeface="AktivGroteskCd-LightItalic"/>
              </a:rPr>
              <a:t>Sandrine </a:t>
            </a:r>
            <a:r>
              <a:rPr lang="en-US" sz="1800" b="0" i="1" u="none" strike="noStrike" baseline="0" dirty="0" err="1">
                <a:latin typeface="AktivGroteskCd-LightItalic"/>
              </a:rPr>
              <a:t>Bertrais</a:t>
            </a:r>
            <a:r>
              <a:rPr lang="en-US" sz="1800" b="0" i="1" u="none" strike="noStrike" baseline="0" dirty="0">
                <a:latin typeface="AktivGroteskCd-LightItalic"/>
              </a:rPr>
              <a:t>, </a:t>
            </a:r>
            <a:r>
              <a:rPr lang="en-US" sz="1100" b="0" i="1" u="none" strike="noStrike" baseline="0" dirty="0">
                <a:latin typeface="AktivGroteskCd-LightItalic"/>
              </a:rPr>
              <a:t> </a:t>
            </a:r>
            <a:r>
              <a:rPr lang="en-US" sz="1800" b="0" i="1" u="none" strike="noStrike" baseline="0" dirty="0">
                <a:latin typeface="AktivGroteskCd-LightItalic"/>
              </a:rPr>
              <a:t>Katrina Witt</a:t>
            </a:r>
            <a:r>
              <a:rPr lang="pl-PL" sz="1800" b="0" i="1" u="none" strike="noStrike" baseline="0" dirty="0">
                <a:latin typeface="AktivGroteskCd-LightItalic"/>
              </a:rPr>
              <a:t>.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2021</a:t>
            </a:r>
            <a:r>
              <a:rPr lang="pl-PL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  <a:r>
              <a:rPr lang="pl-PL" sz="1800" b="0" i="1" u="none" strike="noStrike" baseline="0" dirty="0">
                <a:latin typeface="AktivGroteskCd-LightItalic"/>
              </a:rPr>
              <a:t> </a:t>
            </a:r>
            <a:r>
              <a:rPr lang="en-GB" sz="1800" b="0" i="0" u="none" strike="noStrike" baseline="0" dirty="0">
                <a:latin typeface="AktivGroteskCd-Regular"/>
              </a:rPr>
              <a:t>Psychosocial work exposures and health outcomes: a meta-review of 72 </a:t>
            </a:r>
            <a:r>
              <a:rPr lang="en-GB" sz="1800" b="0" i="0" u="none" strike="noStrike" baseline="0" dirty="0" err="1">
                <a:latin typeface="AktivGroteskCd-Regular"/>
              </a:rPr>
              <a:t>literaturę</a:t>
            </a:r>
            <a:r>
              <a:rPr lang="pl-PL" sz="1800" b="0" i="0" u="none" strike="noStrike" baseline="0" dirty="0">
                <a:latin typeface="AktivGroteskCd-Regular"/>
              </a:rPr>
              <a:t> </a:t>
            </a:r>
            <a:r>
              <a:rPr lang="en-US" sz="1800" b="0" i="0" u="none" strike="noStrike" baseline="0" dirty="0">
                <a:latin typeface="AktivGroteskCd-Regular"/>
              </a:rPr>
              <a:t>reviews with meta-analysis</a:t>
            </a:r>
            <a:r>
              <a:rPr lang="pl-PL" sz="1800" b="0" i="0" u="none" strike="noStrike" baseline="0" dirty="0">
                <a:latin typeface="AktivGroteskCd-Regular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Scand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J Work Environ Health</a:t>
            </a:r>
            <a:endParaRPr lang="en-US" sz="1800" b="0" i="0" u="none" strike="noStrike" baseline="0" dirty="0">
              <a:latin typeface="AktivGroteskCd-Regular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3C308B-C0BF-4DD7-BBCC-9550A279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D4CFAF-7ACF-4ED1-A292-5ED4D8CA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273"/>
            <a:ext cx="12084148" cy="7487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Czynniki stresu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6D3188C-B61B-44EA-83C6-04800CB08D79}"/>
              </a:ext>
            </a:extLst>
          </p:cNvPr>
          <p:cNvSpPr/>
          <p:nvPr/>
        </p:nvSpPr>
        <p:spPr>
          <a:xfrm>
            <a:off x="294429" y="6644400"/>
            <a:ext cx="9429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kern="150" dirty="0">
                <a:ea typeface="Montserrat-Regular"/>
                <a:cs typeface="Montserrat-Regular"/>
              </a:rPr>
              <a:t>Źródło: </a:t>
            </a:r>
            <a:r>
              <a:rPr lang="pl-PL" sz="1400" i="1" dirty="0"/>
              <a:t>Bezpieczeństwo Pracy w Polsce 2019. </a:t>
            </a:r>
            <a:r>
              <a:rPr lang="pl-PL" sz="1400" i="1" dirty="0" err="1"/>
              <a:t>Mobbing</a:t>
            </a:r>
            <a:r>
              <a:rPr lang="pl-PL" sz="1400" i="1" dirty="0"/>
              <a:t>, depresja, stres w miejscu pracy. </a:t>
            </a:r>
            <a:r>
              <a:rPr lang="pl-PL" sz="1400" dirty="0"/>
              <a:t>Koalicja Bezpieczni w Pracy, 2020, s. 23.</a:t>
            </a:r>
            <a:endParaRPr lang="pl-PL" sz="1400" kern="15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FC3D56E-CDE3-4410-9087-5DBDD830A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4" t="8866" r="7470" b="4291"/>
          <a:stretch/>
        </p:blipFill>
        <p:spPr>
          <a:xfrm>
            <a:off x="2468195" y="1192702"/>
            <a:ext cx="7962314" cy="5451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8FFCEC5-74C7-4A06-9324-A47623BCCEF6}"/>
              </a:ext>
            </a:extLst>
          </p:cNvPr>
          <p:cNvSpPr txBox="1"/>
          <p:nvPr/>
        </p:nvSpPr>
        <p:spPr>
          <a:xfrm>
            <a:off x="746258" y="739522"/>
            <a:ext cx="110347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b="1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Które z poniższych czynników wywołują u Ciebie największy stres w miejscu pracy?* </a:t>
            </a:r>
            <a:r>
              <a:rPr lang="pl-PL" sz="180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[N=1479]</a:t>
            </a:r>
          </a:p>
          <a:p>
            <a:pPr algn="l"/>
            <a:r>
              <a:rPr lang="en-US" sz="800" b="0" i="1" u="none" strike="noStrike" baseline="0" dirty="0">
                <a:solidFill>
                  <a:srgbClr val="231F20"/>
                </a:solidFill>
                <a:latin typeface="PhelveticaLightOblique"/>
              </a:rPr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87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B1ED6-CEC3-4C59-B4F1-E80E983B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5"/>
            <a:ext cx="12192000" cy="6531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/>
              <a:t>cd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B3FB4F-2E01-48FF-94D2-B97FA0F54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0" t="9131" r="10658" b="6428"/>
          <a:stretch/>
        </p:blipFill>
        <p:spPr>
          <a:xfrm>
            <a:off x="2224334" y="680403"/>
            <a:ext cx="6880343" cy="5994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35AF426-6075-458B-BED5-FCC7C075CE82}"/>
              </a:ext>
            </a:extLst>
          </p:cNvPr>
          <p:cNvSpPr txBox="1"/>
          <p:nvPr/>
        </p:nvSpPr>
        <p:spPr>
          <a:xfrm>
            <a:off x="872867" y="182843"/>
            <a:ext cx="110347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b="1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Które z poniższych czynników wywołują u Ciebie największy stres w miejscu pracy?* </a:t>
            </a:r>
            <a:r>
              <a:rPr lang="pl-PL" sz="180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[N=1479]</a:t>
            </a:r>
          </a:p>
          <a:p>
            <a:pPr algn="l"/>
            <a:r>
              <a:rPr lang="en-US" sz="800" b="0" i="1" u="none" strike="noStrike" baseline="0" dirty="0">
                <a:solidFill>
                  <a:srgbClr val="231F20"/>
                </a:solidFill>
                <a:latin typeface="PhelveticaLightOblique"/>
              </a:rPr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1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3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3" name="Freeform: Shape 17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9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21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8" name="Tytuł 7">
            <a:extLst>
              <a:ext uri="{FF2B5EF4-FFF2-40B4-BE49-F238E27FC236}">
                <a16:creationId xmlns:a16="http://schemas.microsoft.com/office/drawing/2014/main" id="{F8C76D65-0B92-4717-8868-49C07995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346" y="963383"/>
            <a:ext cx="5448730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Wypalenie</a:t>
            </a:r>
            <a:r>
              <a:rPr lang="en-US" sz="5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zawodowe</a:t>
            </a:r>
            <a:endParaRPr lang="en-US" sz="52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6" name="Group 28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30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31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0" name="Freeform: Shape 32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34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52" name="Freeform: Shape 35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36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5" name="Freeform: Shape 38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38F5BD1-A8B6-49D5-A1F9-2755CFA2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329386E-907A-4480-9848-A00FBEDF175F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DF5C5144-65A3-4DB3-9FD5-7DD0CF61538A}"/>
              </a:ext>
            </a:extLst>
          </p:cNvPr>
          <p:cNvSpPr txBox="1"/>
          <p:nvPr/>
        </p:nvSpPr>
        <p:spPr>
          <a:xfrm>
            <a:off x="193927" y="3941805"/>
            <a:ext cx="9376632" cy="24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b="0" i="0" u="none" strike="noStrike" baseline="0" dirty="0">
                <a:solidFill>
                  <a:srgbClr val="211D1E"/>
                </a:solidFill>
                <a:latin typeface="Ibarra Real Nova"/>
              </a:rPr>
              <a:t>Według Światowej Organizacji Zdrowia (WHO) -  wypalenie zawodowe jest to syndrom będący skutkiem chronicznego stresu w pracy, którego nie udało się skutecznie opanować.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2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pl-PL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 obszary wypalenia: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wyczerpanie emocjonalne, przewlekłe zmęczenie,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depersonalizacja, cynizm, spłycenie wrażliwości na inne osoby,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obniżenia samooceny, które blokują możliwość efektywnego działania.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3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0E3AEBD-8074-4BE9-9C58-3DC13356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Odsetek osób deklarujących nastroje depresyjne (w wieku15-24)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0E5528-FDEB-456A-972B-9E3B9A21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23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6A3186F-5BED-4721-83EA-2B9070C6A6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09099" y="2165350"/>
            <a:ext cx="8011331" cy="4327525"/>
            <a:chOff x="1090" y="1508"/>
            <a:chExt cx="2962" cy="160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CA3825E-F347-4D10-8924-D24433E4EC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0" y="1508"/>
              <a:ext cx="2962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1D231D35-11B1-442E-9FCA-EABEC1CDA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" y="1508"/>
              <a:ext cx="2967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CFBA24B-5030-4494-AA37-82DC4A82816C}"/>
              </a:ext>
            </a:extLst>
          </p:cNvPr>
          <p:cNvSpPr txBox="1"/>
          <p:nvPr/>
        </p:nvSpPr>
        <p:spPr>
          <a:xfrm>
            <a:off x="280105" y="6415747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CBOS. Samopoczucie Polaków w roku 2020, </a:t>
            </a:r>
            <a:r>
              <a:rPr lang="en-GB" dirty="0"/>
              <a:t>Nr 1/2021</a:t>
            </a:r>
            <a:r>
              <a:rPr lang="pl-PL" dirty="0"/>
              <a:t>; Raport </a:t>
            </a:r>
            <a:r>
              <a:rPr lang="pl-PL" dirty="0" err="1"/>
              <a:t>SpotData</a:t>
            </a:r>
            <a:r>
              <a:rPr lang="pl-PL" dirty="0"/>
              <a:t> i </a:t>
            </a:r>
            <a:r>
              <a:rPr lang="pl-PL" dirty="0" err="1"/>
              <a:t>PulsuBiznesu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66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47AF0-87D9-4420-9121-74FACF661D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czy zetknąłeś/</a:t>
            </a:r>
            <a:r>
              <a:rPr lang="pl-PL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aś</a:t>
            </a:r>
            <a:r>
              <a:rPr lang="pl-PL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się kiedykolwiek ze zjawiskiem </a:t>
            </a:r>
            <a:r>
              <a:rPr lang="pl-PL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wypalenia zawodowego </a:t>
            </a:r>
            <a:r>
              <a:rPr lang="pl-PL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wśród pracowników/podwładnych w firmie, w której pracujesz?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E602901-0316-4540-81D1-6ECCF04E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24</a:t>
            </a:fld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E0A4CB-1FFA-404E-8028-A0D075FD7316}"/>
              </a:ext>
            </a:extLst>
          </p:cNvPr>
          <p:cNvSpPr txBox="1"/>
          <p:nvPr/>
        </p:nvSpPr>
        <p:spPr>
          <a:xfrm>
            <a:off x="838196" y="3058561"/>
            <a:ext cx="144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Menedżer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zy</a:t>
            </a:r>
            <a:endParaRPr lang="pl-PL" sz="1800" b="0" i="0" u="none" strike="noStrike" baseline="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1A3D30C-30C6-473F-96BC-0FC782B7399C}"/>
              </a:ext>
            </a:extLst>
          </p:cNvPr>
          <p:cNvSpPr txBox="1"/>
          <p:nvPr/>
        </p:nvSpPr>
        <p:spPr>
          <a:xfrm>
            <a:off x="1007096" y="4589661"/>
            <a:ext cx="1362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P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racowni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cy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n-US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E551BFD-9D81-453C-8D22-E6CE792929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14269" y="2564091"/>
            <a:ext cx="8380105" cy="2918855"/>
            <a:chOff x="2215" y="1594"/>
            <a:chExt cx="3250" cy="1132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47B083F5-CB74-4016-AF8E-BF9A07EB9D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15" y="1594"/>
              <a:ext cx="3250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132E36A4-E83C-4D40-B290-3ECE95263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" y="1594"/>
              <a:ext cx="3255" cy="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70EE966D-2CF9-4EBC-89B8-EAF604A047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7106" y="5607958"/>
            <a:ext cx="10897788" cy="748391"/>
            <a:chOff x="2362" y="3514"/>
            <a:chExt cx="3189" cy="219"/>
          </a:xfrm>
        </p:grpSpPr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E66C11B1-C5B8-4292-855F-EF92BAE39A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62" y="3514"/>
              <a:ext cx="318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73" name="Picture 9">
              <a:extLst>
                <a:ext uri="{FF2B5EF4-FFF2-40B4-BE49-F238E27FC236}">
                  <a16:creationId xmlns:a16="http://schemas.microsoft.com/office/drawing/2014/main" id="{256C5312-90B7-4C3F-867E-428E6A73D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3514"/>
              <a:ext cx="319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799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FA78E-E903-4CF2-B9B8-FB850AE246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3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czy kiedykolwiek przeżywałeś/</a:t>
            </a:r>
            <a:r>
              <a:rPr lang="pl-PL" sz="33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aś</a:t>
            </a:r>
            <a:r>
              <a:rPr lang="pl-PL" sz="33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3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wypalenie zawodowe</a:t>
            </a:r>
            <a:r>
              <a:rPr lang="pl-PL" sz="33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02A2321-BF94-4356-8D12-E6AAD259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25</a:t>
            </a:fld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260369-9290-4831-9A4E-BEB17FDA16E4}"/>
              </a:ext>
            </a:extLst>
          </p:cNvPr>
          <p:cNvSpPr txBox="1"/>
          <p:nvPr/>
        </p:nvSpPr>
        <p:spPr>
          <a:xfrm>
            <a:off x="838196" y="3058561"/>
            <a:ext cx="144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Menedżer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zy</a:t>
            </a:r>
            <a:endParaRPr lang="pl-PL" sz="1800" b="0" i="0" u="none" strike="noStrike" baseline="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381919C-79EA-4B7E-9530-BE8F778E0493}"/>
              </a:ext>
            </a:extLst>
          </p:cNvPr>
          <p:cNvSpPr txBox="1"/>
          <p:nvPr/>
        </p:nvSpPr>
        <p:spPr>
          <a:xfrm>
            <a:off x="1007096" y="4589661"/>
            <a:ext cx="1362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P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racowni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cy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43DA339-3918-472D-9EFC-C24DDA7B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203" y="2506727"/>
            <a:ext cx="8603392" cy="3058689"/>
          </a:xfrm>
          <a:prstGeom prst="rect">
            <a:avLst/>
          </a:prstGeom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id="{D7F4D727-0BFC-457D-858E-048398341E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55296" y="5263642"/>
            <a:ext cx="6025205" cy="603547"/>
            <a:chOff x="2667" y="3419"/>
            <a:chExt cx="2346" cy="235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31DBC4C8-AF30-4D92-9BCF-D69D1D7974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67" y="3419"/>
              <a:ext cx="234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43285FF1-3E49-4B67-9916-131EF510A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" y="3419"/>
              <a:ext cx="235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35B8CC5-A8EF-4D99-B8FD-D62CC57DA3CC}"/>
              </a:ext>
            </a:extLst>
          </p:cNvPr>
          <p:cNvSpPr txBox="1"/>
          <p:nvPr/>
        </p:nvSpPr>
        <p:spPr>
          <a:xfrm>
            <a:off x="-1" y="6031210"/>
            <a:ext cx="11640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Wypalenie zawodowe – problem naszych czasów. </a:t>
            </a:r>
            <a:r>
              <a:rPr lang="pl-PL" sz="1800" b="0" i="0" u="none" strike="noStrike" baseline="0" dirty="0">
                <a:latin typeface="Ubuntu Light"/>
              </a:rPr>
              <a:t> 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Ubuntu Light"/>
              </a:rPr>
              <a:t>RAPORT Z BAD AŃ I PUBLIKACJE EKSPERTÓW. </a:t>
            </a:r>
            <a:r>
              <a:rPr lang="en-US" sz="1800" b="0" i="0" u="none" strike="noStrike" baseline="0" dirty="0" err="1">
                <a:latin typeface="Candara" panose="020E0502030303020204" pitchFamily="34" charset="0"/>
              </a:rPr>
              <a:t>Badanie</a:t>
            </a:r>
            <a:r>
              <a:rPr lang="en-US" sz="1800" b="0" i="0" u="none" strike="noStrike" baseline="0" dirty="0">
                <a:latin typeface="Candara" panose="020E0502030303020204" pitchFamily="34" charset="0"/>
              </a:rPr>
              <a:t> </a:t>
            </a:r>
            <a:r>
              <a:rPr lang="pl-PL" dirty="0">
                <a:latin typeface="Candara" panose="020E0502030303020204" pitchFamily="34" charset="0"/>
              </a:rPr>
              <a:t> 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z </a:t>
            </a:r>
            <a:r>
              <a:rPr lang="en-US" sz="1800" b="1" i="0" u="none" strike="noStrike" baseline="0" dirty="0">
                <a:latin typeface="Candara" panose="020E0502030303020204" pitchFamily="34" charset="0"/>
              </a:rPr>
              <a:t>28. 10</a:t>
            </a:r>
            <a:r>
              <a:rPr lang="pl-PL" dirty="0">
                <a:latin typeface="Candara" panose="020E0502030303020204" pitchFamily="34" charset="0"/>
              </a:rPr>
              <a:t>-11.</a:t>
            </a:r>
            <a:r>
              <a:rPr lang="en-US" sz="1800" b="1" i="0" u="none" strike="noStrike" baseline="0" dirty="0">
                <a:latin typeface="Candara" panose="020E0502030303020204" pitchFamily="34" charset="0"/>
              </a:rPr>
              <a:t>2021</a:t>
            </a:r>
            <a:r>
              <a:rPr lang="pl-PL" sz="1800" b="1" i="0" u="none" strike="noStrike" baseline="0" dirty="0">
                <a:latin typeface="Candara" panose="020E0502030303020204" pitchFamily="34" charset="0"/>
              </a:rPr>
              <a:t>, wykonane </a:t>
            </a:r>
            <a:r>
              <a:rPr lang="en-US" sz="1800" b="0" i="0" u="none" strike="noStrike" baseline="0" dirty="0">
                <a:latin typeface="Candara" panose="020E0502030303020204" pitchFamily="34" charset="0"/>
              </a:rPr>
              <a:t>przez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latin typeface="Candara" panose="020E0502030303020204" pitchFamily="34" charset="0"/>
              </a:rPr>
              <a:t>SW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latin typeface="Candara" panose="020E0502030303020204" pitchFamily="34" charset="0"/>
              </a:rPr>
              <a:t>RESEA RCH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latin typeface="Candara" panose="020E0502030303020204" pitchFamily="34" charset="0"/>
              </a:rPr>
              <a:t>met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o</a:t>
            </a:r>
            <a:r>
              <a:rPr lang="en-US" sz="1800" b="0" i="0" u="none" strike="noStrike" baseline="0" dirty="0" err="1">
                <a:latin typeface="Candara" panose="020E0502030303020204" pitchFamily="34" charset="0"/>
              </a:rPr>
              <a:t>dą</a:t>
            </a:r>
            <a:r>
              <a:rPr lang="pl-PL" dirty="0"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 err="1">
                <a:latin typeface="Candara" panose="020E0502030303020204" pitchFamily="34" charset="0"/>
              </a:rPr>
              <a:t>wywiadów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latin typeface="Candara" panose="020E0502030303020204" pitchFamily="34" charset="0"/>
              </a:rPr>
              <a:t>on- line(CAWI)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 n</a:t>
            </a:r>
            <a:r>
              <a:rPr lang="en-US" sz="1800" b="0" i="0" u="none" strike="noStrike" baseline="0" dirty="0">
                <a:latin typeface="Candara" panose="020E0502030303020204" pitchFamily="34" charset="0"/>
              </a:rPr>
              <a:t>a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 p</a:t>
            </a:r>
            <a:r>
              <a:rPr lang="en-US" sz="1800" b="0" i="0" u="none" strike="noStrike" baseline="0" dirty="0" err="1">
                <a:latin typeface="Candara" panose="020E0502030303020204" pitchFamily="34" charset="0"/>
              </a:rPr>
              <a:t>anelu</a:t>
            </a:r>
            <a:r>
              <a:rPr lang="pl-PL" dirty="0"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 err="1">
                <a:latin typeface="Candara" panose="020E0502030303020204" pitchFamily="34" charset="0"/>
              </a:rPr>
              <a:t>internetowym</a:t>
            </a:r>
            <a:r>
              <a:rPr lang="pl-PL" dirty="0"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latin typeface="Candara" panose="020E0502030303020204" pitchFamily="34" charset="0"/>
              </a:rPr>
              <a:t>SW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 </a:t>
            </a:r>
            <a:r>
              <a:rPr lang="en-US" sz="1800" b="0" i="0" u="none" strike="noStrike" baseline="0" dirty="0">
                <a:latin typeface="Candara" panose="020E0502030303020204" pitchFamily="34" charset="0"/>
              </a:rPr>
              <a:t>Panel</a:t>
            </a:r>
            <a:r>
              <a:rPr lang="pl-PL" sz="1800" b="0" i="0" u="none" strike="noStrike" baseline="0" dirty="0">
                <a:latin typeface="Candara" panose="020E0502030303020204" pitchFamily="34" charset="0"/>
              </a:rPr>
              <a:t>.</a:t>
            </a:r>
            <a:endParaRPr lang="en-US" sz="1800" b="0" i="0" u="none" strike="noStrike" baseline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1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B33514-9B1C-41ED-A0BA-C7EF6DD99D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3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Czy w związku szukałeś/</a:t>
            </a:r>
            <a:r>
              <a:rPr lang="pl-PL" sz="33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aś</a:t>
            </a:r>
            <a:r>
              <a:rPr lang="pl-PL" sz="33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gdzieś pomocy  w związku z przeżywanie </a:t>
            </a:r>
            <a:r>
              <a:rPr lang="pl-PL" sz="3300" b="1" i="1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wypalenia zawodowe</a:t>
            </a:r>
            <a:r>
              <a:rPr lang="pl-PL" sz="33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go ? </a:t>
            </a:r>
            <a:endParaRPr lang="en-US" sz="33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C163ED8-3F39-45C0-B454-6D97E61E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C5DAE54-1636-467E-976B-562C69C43A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53614" y="2397919"/>
            <a:ext cx="9324975" cy="3251200"/>
            <a:chOff x="216" y="1680"/>
            <a:chExt cx="5874" cy="204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8AB2428-A6C0-4054-BBAB-DE928962C9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6" y="1680"/>
              <a:ext cx="5874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F5C9E4C5-7468-42BD-8319-834C7542C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680"/>
              <a:ext cx="5883" cy="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5F464940-D8C4-4E46-B504-57BAEA642C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1401" y="5786647"/>
            <a:ext cx="6891398" cy="493712"/>
            <a:chOff x="2520" y="3693"/>
            <a:chExt cx="2345" cy="168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4CD0464D-FA66-48C6-9A86-DCF58C7D84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20" y="3693"/>
              <a:ext cx="234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9" name="Picture 9">
              <a:extLst>
                <a:ext uri="{FF2B5EF4-FFF2-40B4-BE49-F238E27FC236}">
                  <a16:creationId xmlns:a16="http://schemas.microsoft.com/office/drawing/2014/main" id="{CF1F7104-83DC-4EB9-B3B0-D01165D15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3693"/>
              <a:ext cx="23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25BD3EE-E0CE-41FE-BA2D-18E63526537D}"/>
              </a:ext>
            </a:extLst>
          </p:cNvPr>
          <p:cNvSpPr txBox="1"/>
          <p:nvPr/>
        </p:nvSpPr>
        <p:spPr>
          <a:xfrm>
            <a:off x="838196" y="3058561"/>
            <a:ext cx="144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Menedżer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zy</a:t>
            </a:r>
            <a:endParaRPr lang="pl-PL" sz="1800" b="0" i="0" u="none" strike="noStrike" baseline="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07679BD-7B6A-44CF-AA5E-B62453C625EE}"/>
              </a:ext>
            </a:extLst>
          </p:cNvPr>
          <p:cNvSpPr txBox="1"/>
          <p:nvPr/>
        </p:nvSpPr>
        <p:spPr>
          <a:xfrm>
            <a:off x="1007096" y="4589661"/>
            <a:ext cx="1362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P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racowni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ndara" panose="020E0502030303020204" pitchFamily="34" charset="0"/>
              </a:rPr>
              <a:t>cy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71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754AB-8B53-4889-AA2F-0F694342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12162" cy="8649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33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najczęściej obserwowanych przez pracowników zachowań/syndromów (w proc.) 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7F33A3C-5BC5-41E0-814B-B9C236F6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27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7E872D2-0C47-4D2E-B977-F5521BBA60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8634" y="997628"/>
            <a:ext cx="9683626" cy="5090769"/>
            <a:chOff x="768" y="545"/>
            <a:chExt cx="4337" cy="228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A04BBF0-BB97-4641-85A0-BF7A8D3A38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8" y="545"/>
              <a:ext cx="4337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BF96D8BF-D7AE-47CA-BD5A-7100B678F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545"/>
              <a:ext cx="4346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A4A8C07-E528-4455-8B1A-B1BB56D70BF1}"/>
              </a:ext>
            </a:extLst>
          </p:cNvPr>
          <p:cNvSpPr txBox="1"/>
          <p:nvPr/>
        </p:nvSpPr>
        <p:spPr>
          <a:xfrm>
            <a:off x="121504" y="1328615"/>
            <a:ext cx="144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Menedżer</a:t>
            </a:r>
            <a:r>
              <a:rPr lang="pl-PL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zy</a:t>
            </a:r>
            <a:endParaRPr lang="pl-PL" sz="1800" b="1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ndara" panose="020E0502030303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28FFE75-BDBD-4241-B0ED-C8CFFA81133B}"/>
              </a:ext>
            </a:extLst>
          </p:cNvPr>
          <p:cNvSpPr txBox="1"/>
          <p:nvPr/>
        </p:nvSpPr>
        <p:spPr>
          <a:xfrm>
            <a:off x="9301034" y="1245272"/>
            <a:ext cx="1362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P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racowni</a:t>
            </a:r>
            <a:r>
              <a:rPr lang="pl-PL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cy</a:t>
            </a:r>
            <a:r>
              <a:rPr lang="pl-PL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 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0EAC12F-5B22-4B60-B950-6B2051154CFB}"/>
              </a:ext>
            </a:extLst>
          </p:cNvPr>
          <p:cNvSpPr txBox="1"/>
          <p:nvPr/>
        </p:nvSpPr>
        <p:spPr>
          <a:xfrm>
            <a:off x="327074" y="6439479"/>
            <a:ext cx="10730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/>
              <a:t>Bezpieczeństwo Pracy w Polsce 2019. </a:t>
            </a:r>
            <a:r>
              <a:rPr lang="pl-PL" sz="1800" i="1" dirty="0" err="1"/>
              <a:t>Mobbing</a:t>
            </a:r>
            <a:r>
              <a:rPr lang="pl-PL" sz="1800" i="1" dirty="0"/>
              <a:t>, depresja, stres w miejscu pracy. </a:t>
            </a:r>
            <a:r>
              <a:rPr lang="pl-PL" sz="1800" dirty="0"/>
              <a:t>Koalicja Bezpieczni w Pracy,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1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A6504-7A1C-4E20-A3B5-E391D4FC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8" y="303748"/>
            <a:ext cx="10515600" cy="1325563"/>
          </a:xfrm>
        </p:spPr>
        <p:txBody>
          <a:bodyPr/>
          <a:lstStyle/>
          <a:p>
            <a:r>
              <a:rPr lang="pl-PL" dirty="0"/>
              <a:t>cd</a:t>
            </a:r>
            <a:endParaRPr lang="en-US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9547FC7-3F15-4C61-A981-2B74FE8C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35CFC11E-048C-4ED9-AE90-C441335E1E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31091" y="136525"/>
            <a:ext cx="9750763" cy="6721475"/>
            <a:chOff x="2575" y="1288"/>
            <a:chExt cx="2530" cy="174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796BAA2C-6B8E-4AD3-9F04-5D1837CAD1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75" y="1288"/>
              <a:ext cx="2530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317" name="Picture 5">
              <a:extLst>
                <a:ext uri="{FF2B5EF4-FFF2-40B4-BE49-F238E27FC236}">
                  <a16:creationId xmlns:a16="http://schemas.microsoft.com/office/drawing/2014/main" id="{160C8951-4925-4487-ACEA-6A3968936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" y="1288"/>
              <a:ext cx="2535" cy="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6DF9100-9D1A-4A73-8F48-382DF3AA56B5}"/>
              </a:ext>
            </a:extLst>
          </p:cNvPr>
          <p:cNvSpPr txBox="1"/>
          <p:nvPr/>
        </p:nvSpPr>
        <p:spPr>
          <a:xfrm>
            <a:off x="1144016" y="490484"/>
            <a:ext cx="144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Menedżer</a:t>
            </a:r>
            <a:r>
              <a:rPr lang="pl-PL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zy</a:t>
            </a:r>
            <a:endParaRPr lang="pl-PL" sz="1800" b="1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ndara" panose="020E0502030303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C62EC70-E5A8-4B8E-A56F-4576FACF8958}"/>
              </a:ext>
            </a:extLst>
          </p:cNvPr>
          <p:cNvSpPr txBox="1"/>
          <p:nvPr/>
        </p:nvSpPr>
        <p:spPr>
          <a:xfrm>
            <a:off x="10532083" y="520670"/>
            <a:ext cx="1362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P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racowni</a:t>
            </a:r>
            <a:r>
              <a:rPr lang="pl-PL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cy</a:t>
            </a:r>
            <a:r>
              <a:rPr lang="pl-PL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 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3576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FB3F6-9450-4D23-9F52-30760B7E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18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jaki sposób wypalenie zawodowe uwidacznia się u Ciebie?</a:t>
            </a:r>
            <a:br>
              <a:rPr lang="pl-PL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 wymieniają </a:t>
            </a:r>
            <a:r>
              <a:rPr lang="pl-PL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najczęściej obserwowanych zachowań/syndromów ( proc.). 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8681C7D-1BE8-47FB-BB40-4B20DEDA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29</a:t>
            </a:fld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A33B287-BAF9-4B0E-B17F-5D07B6E484DF}"/>
              </a:ext>
            </a:extLst>
          </p:cNvPr>
          <p:cNvSpPr txBox="1"/>
          <p:nvPr/>
        </p:nvSpPr>
        <p:spPr>
          <a:xfrm>
            <a:off x="64478" y="6510113"/>
            <a:ext cx="107301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Wypalenie zawodowe – problem naszych czasów. 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z badań i publikacje ekspertów, s.23.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99E2225F-62C3-490C-88CA-0B50C935AC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3463" y="955620"/>
            <a:ext cx="9032254" cy="5400729"/>
            <a:chOff x="1803" y="942"/>
            <a:chExt cx="4074" cy="2436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536EECDB-B547-4C53-90D5-2930AC46A0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3" y="942"/>
              <a:ext cx="4074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C4FE83A6-2860-45F8-90F5-D4052E136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" y="942"/>
              <a:ext cx="4079" cy="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316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43FED2C0-6795-46CA-B435-107BBD40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Obraz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sytuacji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Zakłady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pracy w 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Polsce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 ich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klimat</a:t>
            </a: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239C41B-F8E1-4BA1-BB82-BC4FB557C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7256" y="5224337"/>
            <a:ext cx="7265972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sz="1800" b="0" i="0" u="none" strike="noStrike" baseline="0" dirty="0">
                <a:solidFill>
                  <a:schemeClr val="tx1"/>
                </a:solidFill>
                <a:latin typeface="Montserrat-Regular"/>
              </a:rPr>
              <a:t>Według raportu „The </a:t>
            </a:r>
            <a:r>
              <a:rPr lang="pl-PL" sz="1800" b="0" i="0" u="none" strike="noStrike" baseline="0" dirty="0" err="1">
                <a:solidFill>
                  <a:schemeClr val="tx1"/>
                </a:solidFill>
                <a:latin typeface="Montserrat-Regular"/>
              </a:rPr>
              <a:t>Workforce</a:t>
            </a:r>
            <a:r>
              <a:rPr lang="pl-PL" sz="1800" b="0" i="0" u="none" strike="noStrike" baseline="0" dirty="0">
                <a:solidFill>
                  <a:schemeClr val="tx1"/>
                </a:solidFill>
                <a:latin typeface="Montserrat-Regular"/>
              </a:rPr>
              <a:t> </a:t>
            </a:r>
            <a:r>
              <a:rPr lang="pl-PL" sz="1800" b="0" i="0" u="none" strike="noStrike" baseline="0" dirty="0" err="1">
                <a:solidFill>
                  <a:schemeClr val="tx1"/>
                </a:solidFill>
                <a:latin typeface="Montserrat-Regular"/>
              </a:rPr>
              <a:t>View</a:t>
            </a:r>
            <a:r>
              <a:rPr lang="pl-PL" sz="1800" b="0" i="0" u="none" strike="noStrike" baseline="0" dirty="0">
                <a:solidFill>
                  <a:schemeClr val="tx1"/>
                </a:solidFill>
                <a:latin typeface="Montserrat-Regular"/>
              </a:rPr>
              <a:t> in Europe 2019”, Polacy należą do najbardziej zestresowanych pracowników w UE. 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tx1"/>
                </a:solidFill>
                <a:latin typeface="Montserrat-Regular"/>
              </a:rPr>
              <a:t> Tylko 7% badanych posiada bezstresową pracę. 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CB75CBA-EF20-4B82-9FF2-152FFD8E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8694" y="6356350"/>
            <a:ext cx="11451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329386E-907A-4480-9848-A00FBEDF175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18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9FF389-14EE-40F9-BE2C-70CBC71E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211" y="0"/>
            <a:ext cx="5222789" cy="23354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sądzisz jakie czynniki najbardziej przyczyniają się do powstania wypalenia zawodowego wśród pracowników/podwładnych (w</a:t>
            </a:r>
            <a:r>
              <a:rPr lang="pl-PL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proc.).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3A2AB71-071D-4AD1-AD9A-0B564892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30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A198367-24F8-4636-BE8E-518D04B641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55563"/>
            <a:ext cx="6435725" cy="6665912"/>
            <a:chOff x="0" y="35"/>
            <a:chExt cx="4054" cy="419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F255DCD-72B3-49C5-AA61-7DEB5A0C50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5"/>
              <a:ext cx="4054" cy="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id="{198FF5CA-3D73-4D72-AB88-14C7FBE30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"/>
              <a:ext cx="4062" cy="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0690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E48020-4C5E-4359-980D-620325C5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58"/>
            <a:ext cx="12192000" cy="7048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SCHORZENIA spowodowane czynnikami </a:t>
            </a:r>
            <a:r>
              <a:rPr lang="pl-PL" sz="22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</a:t>
            </a:r>
            <a:r>
              <a:rPr lang="pl-PL" sz="2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-społecznymi 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60002FC-5803-4DE0-909E-5C4D15A6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31</a:t>
            </a:fld>
            <a:endParaRPr 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B89D07D-1BCB-435A-8D19-473F8ECB9A9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990153" y="616764"/>
            <a:ext cx="4712384" cy="610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038FECE-0C36-47AE-8473-4D445F9C6DE8}"/>
              </a:ext>
            </a:extLst>
          </p:cNvPr>
          <p:cNvSpPr txBox="1"/>
          <p:nvPr/>
        </p:nvSpPr>
        <p:spPr>
          <a:xfrm>
            <a:off x="64478" y="6510113"/>
            <a:ext cx="107301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Bezpieczeństwo Pracy w Polsce 2019. </a:t>
            </a:r>
            <a:r>
              <a:rPr lang="pl-P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Mobbing</a:t>
            </a:r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, depresja, stres w miejscu pracy.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Koalicja Bezpieczni w Pracy, 2020. s. 38.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1FA2AA11-1ED5-4119-8060-D6E496DCCF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41357" y="1037645"/>
            <a:ext cx="2222500" cy="268288"/>
            <a:chOff x="5581" y="738"/>
            <a:chExt cx="1400" cy="169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B7785501-F603-4408-AB6D-4956E6CCB8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81" y="738"/>
              <a:ext cx="140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A00A96FF-063B-4BC1-A21C-EA24D3978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" y="738"/>
              <a:ext cx="141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24B4EE46-ADDC-54CC-89CC-BCC47EF01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26" y="719091"/>
            <a:ext cx="5301205" cy="57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2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E7A1F5-D34B-4FEC-8C4A-44E3A0F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Przeciwdziałanie zagrożeniom w zakładach pracy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5AB4E43-5D81-4160-8B7C-FA06F1E97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53% do 70% firm nie ma żadnej polityki przeciwdziałania wypaleniu zawodowemu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2E5B570-5AD9-491F-A20B-5DB1CF2E6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b="1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proc. pracowników nigdy nie słyszała o programach prewencji stresu</a:t>
            </a:r>
            <a:r>
              <a:rPr lang="pl-PL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zdrowia psychicznego i innych negatywnych zjawisk związanych z warunkami </a:t>
            </a:r>
            <a:r>
              <a:rPr lang="pl-PL" sz="2400" b="0" i="0" u="none" strike="noStrike" baseline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</a:t>
            </a:r>
            <a:r>
              <a:rPr lang="pl-PL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-społecznymi w miejscu pracy.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8 proc. badanych wskazało, że firma, w której pracują, brała udział w takim programie.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D2E734A-F36C-4083-A467-C05B3F3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32</a:t>
            </a:fld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F3B4D53-D96C-472B-AC2A-1C861C6A7A48}"/>
              </a:ext>
            </a:extLst>
          </p:cNvPr>
          <p:cNvSpPr txBox="1"/>
          <p:nvPr/>
        </p:nvSpPr>
        <p:spPr>
          <a:xfrm>
            <a:off x="0" y="6031210"/>
            <a:ext cx="590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Wypalenie zawodowe – problem naszych czasów. 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z badań i publikacje ekspertów, s.7. </a:t>
            </a:r>
            <a:r>
              <a:rPr lang="en-US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Badanie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28. 10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-11.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pl-PL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wykonane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RESEA RCH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dą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wywiadów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on- line(CAWI)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anelu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internetowym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930FDC0-C6AD-4DF3-8BFF-081A73447B7A}"/>
              </a:ext>
            </a:extLst>
          </p:cNvPr>
          <p:cNvSpPr txBox="1"/>
          <p:nvPr/>
        </p:nvSpPr>
        <p:spPr>
          <a:xfrm>
            <a:off x="6096000" y="6261913"/>
            <a:ext cx="5181600" cy="45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Bezpieczeństwo Pracy w Polsce 2019. </a:t>
            </a:r>
            <a:r>
              <a:rPr lang="pl-P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Mobbing</a:t>
            </a:r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, depresja, stres w miejscu pracy.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Koalicja Bezpieczni w Pracy, 2020. s. 41.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08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496C7CF-3CBC-47A3-A79E-EF8C0509A8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l-PL" sz="33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 Twoim miejscu pracy wystarczająca du</a:t>
            </a:r>
            <a:r>
              <a:rPr lang="pl-PL" sz="3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żą </a:t>
            </a:r>
            <a:r>
              <a:rPr lang="pl-PL" sz="33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 do tworzenia dobrej atmosfery pracy, dobrych warunków pracy </a:t>
            </a:r>
            <a:r>
              <a:rPr lang="pl-PL" sz="22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(stworzenia dobrych warunków </a:t>
            </a:r>
            <a:r>
              <a:rPr lang="pl-PL" sz="2200" b="0" i="0" u="none" strike="noStrike" baseline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</a:t>
            </a:r>
            <a:r>
              <a:rPr lang="pl-PL" sz="22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-społecznych)</a:t>
            </a:r>
            <a:r>
              <a:rPr lang="pl-PL" sz="33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512E647-BA3C-43C2-9C83-F8A50EBF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33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D4F3650-4160-46FF-B613-465F24D5B7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461" y="2507283"/>
            <a:ext cx="10348758" cy="1325563"/>
            <a:chOff x="2268" y="1876"/>
            <a:chExt cx="2428" cy="31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8445A38-E06E-4016-8CE5-F91358F6C3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68" y="1876"/>
              <a:ext cx="2428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89" name="Picture 5">
              <a:extLst>
                <a:ext uri="{FF2B5EF4-FFF2-40B4-BE49-F238E27FC236}">
                  <a16:creationId xmlns:a16="http://schemas.microsoft.com/office/drawing/2014/main" id="{915CBD92-4928-4B2C-9AF0-AEF37BF62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1876"/>
              <a:ext cx="24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35F20708-6614-4852-B7A5-73633DB3F5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41713" y="4392613"/>
            <a:ext cx="5911850" cy="773112"/>
            <a:chOff x="2231" y="2767"/>
            <a:chExt cx="3724" cy="487"/>
          </a:xfrm>
        </p:grpSpPr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926DC7CA-BE7F-433E-920D-B0B91A7811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31" y="2767"/>
              <a:ext cx="3724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97" name="Picture 13">
              <a:extLst>
                <a:ext uri="{FF2B5EF4-FFF2-40B4-BE49-F238E27FC236}">
                  <a16:creationId xmlns:a16="http://schemas.microsoft.com/office/drawing/2014/main" id="{B5F6E75D-C70E-4ECF-89E9-91A0F37F6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2767"/>
              <a:ext cx="373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Prostokąt 20">
            <a:extLst>
              <a:ext uri="{FF2B5EF4-FFF2-40B4-BE49-F238E27FC236}">
                <a16:creationId xmlns:a16="http://schemas.microsoft.com/office/drawing/2014/main" id="{C375E138-242C-4F09-B531-924A6CDCD348}"/>
              </a:ext>
            </a:extLst>
          </p:cNvPr>
          <p:cNvSpPr/>
          <p:nvPr/>
        </p:nvSpPr>
        <p:spPr>
          <a:xfrm>
            <a:off x="490544" y="6388680"/>
            <a:ext cx="9987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kern="150" dirty="0">
                <a:ea typeface="Montserrat-Regular"/>
                <a:cs typeface="Montserrat-Regular"/>
              </a:rPr>
              <a:t>Źródło: </a:t>
            </a:r>
            <a:r>
              <a:rPr lang="pl-PL" sz="1400" i="1" dirty="0"/>
              <a:t>Bezpieczeństwo Pracy w Polsce 2019. </a:t>
            </a:r>
            <a:r>
              <a:rPr lang="pl-PL" sz="1400" i="1" dirty="0" err="1"/>
              <a:t>Mobbing</a:t>
            </a:r>
            <a:r>
              <a:rPr lang="pl-PL" sz="1400" i="1" dirty="0"/>
              <a:t>, depresja, stres w miejscu pracy. </a:t>
            </a:r>
            <a:r>
              <a:rPr lang="pl-PL" sz="1400" dirty="0"/>
              <a:t>Koalicja Bezpieczni w Pracy, 2020, p. 31.</a:t>
            </a:r>
            <a:endParaRPr lang="pl-PL" sz="1400" kern="15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43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4719E42-02D6-475B-ADD7-B959DF9040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3300" b="0" i="0" u="none" strike="noStrike" baseline="0" dirty="0">
                <a:solidFill>
                  <a:srgbClr val="231F20"/>
                </a:solidFill>
                <a:latin typeface="PhelveticaLight"/>
              </a:rPr>
              <a:t>Czy w Twoim miejscu pracy zdarzył się kiedyś wypadek spowodowany czynnikiem  </a:t>
            </a:r>
            <a:r>
              <a:rPr lang="pl-PL" sz="3300" b="0" i="0" u="none" strike="noStrike" baseline="0" dirty="0" err="1">
                <a:solidFill>
                  <a:srgbClr val="231F20"/>
                </a:solidFill>
                <a:latin typeface="PhelveticaLight"/>
              </a:rPr>
              <a:t>psycho</a:t>
            </a:r>
            <a:r>
              <a:rPr lang="pl-PL" sz="3300" b="0" i="0" u="none" strike="noStrike" baseline="0" dirty="0">
                <a:solidFill>
                  <a:srgbClr val="231F20"/>
                </a:solidFill>
                <a:latin typeface="PhelveticaLight"/>
              </a:rPr>
              <a:t>-społecznym – stres, nadmiar obowiązków, presja czasu itd.?</a:t>
            </a:r>
            <a:endParaRPr lang="en-US" sz="33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CCD1371-CEE7-4096-8E7A-8E111306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34</a:t>
            </a:fld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EB59D55-4582-4B22-8288-722AF1C94D96}"/>
              </a:ext>
            </a:extLst>
          </p:cNvPr>
          <p:cNvSpPr/>
          <p:nvPr/>
        </p:nvSpPr>
        <p:spPr>
          <a:xfrm>
            <a:off x="490543" y="6388680"/>
            <a:ext cx="10210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kern="150" dirty="0">
                <a:ea typeface="Montserrat-Regular"/>
                <a:cs typeface="Montserrat-Regular"/>
              </a:rPr>
              <a:t>Źródło: </a:t>
            </a:r>
            <a:r>
              <a:rPr lang="pl-PL" sz="1400" i="1" dirty="0"/>
              <a:t>Bezpieczeństwo Pracy w Polsce 2019. </a:t>
            </a:r>
            <a:r>
              <a:rPr lang="pl-PL" sz="1400" i="1" dirty="0" err="1"/>
              <a:t>Mobbing</a:t>
            </a:r>
            <a:r>
              <a:rPr lang="pl-PL" sz="1400" i="1" dirty="0"/>
              <a:t>, depresja, stres w miejscu pracy. </a:t>
            </a:r>
            <a:r>
              <a:rPr lang="pl-PL" sz="1400" dirty="0"/>
              <a:t>Koalicja Bezpieczni w Pracy, 2020, s. 32.</a:t>
            </a:r>
            <a:endParaRPr lang="pl-PL" sz="1400" kern="15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5DBBF32-2B31-471F-A8A1-A1F4B15CA4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0543" y="2259217"/>
            <a:ext cx="5267110" cy="4097133"/>
            <a:chOff x="971" y="1852"/>
            <a:chExt cx="1193" cy="928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2F1FA20A-75E7-44A8-84FC-2B032F554D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1" y="1852"/>
              <a:ext cx="1193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13" name="Picture 5">
              <a:extLst>
                <a:ext uri="{FF2B5EF4-FFF2-40B4-BE49-F238E27FC236}">
                  <a16:creationId xmlns:a16="http://schemas.microsoft.com/office/drawing/2014/main" id="{587699F7-C052-4264-B5B9-B74186ECF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" y="1852"/>
              <a:ext cx="1198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F4DBF09D-B97C-47F1-849A-906EB94224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95746" y="3258966"/>
            <a:ext cx="1871383" cy="1325563"/>
            <a:chOff x="3480" y="1905"/>
            <a:chExt cx="720" cy="510"/>
          </a:xfrm>
        </p:grpSpPr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EF75C33-3CA2-4C09-8B1B-D38DFA8F90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80" y="1905"/>
              <a:ext cx="72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17" name="Picture 9">
              <a:extLst>
                <a:ext uri="{FF2B5EF4-FFF2-40B4-BE49-F238E27FC236}">
                  <a16:creationId xmlns:a16="http://schemas.microsoft.com/office/drawing/2014/main" id="{DAAEACD3-6888-4522-A2EF-9268B2DF8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905"/>
              <a:ext cx="725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8316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10FE70-01A0-4691-87D7-42C51ACF23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33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Koszt </a:t>
            </a:r>
            <a:r>
              <a:rPr lang="pl-PL" sz="33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stresu i zaburzeń adaptacyjnych (epizodów depresyjnych oraz zaburzeń depresyjnych nawracających </a:t>
            </a:r>
            <a:endParaRPr lang="en-US" sz="33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04131FF-2ED9-4441-A34D-63D060790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75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 2020 r. osoby ubezpieczone w ZUS 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przebywały łącznie ponad 17,6 mln dni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na zwolnieniu chorobowym z powodu reakcji na ciężki stres i zaburzenia adaptacyjne, epizod depresyjny oraz zaburzenia depresyjne nawracające.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75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było to ponad 2 razy więcej niż w 2012 r. (8,2 mln dni).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 tym samym czasie 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 24%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zwiększyła się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łączna liczba dni absencji chorobowej 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 powodu wszystkich przyczyn 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(wzrost z 206,8 mln w 2012 r. do 256 mln w 2020 r.).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75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Udział wymienionych przyczyn (stres i depresja) w ogólnej liczbie dni absencji chorobowej spowodowanej przez wszystkie jednostki chorobowe 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zwiększył się z 4% w 2012 r. do 7% w 2020 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12AF34-A3F5-4D90-BE4B-9ABD17C628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2E9AEB4-C62E-4705-874A-08B83FFE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35</a:t>
            </a:fld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AA41738-49A4-458C-B1AB-F509AB762AD5}"/>
              </a:ext>
            </a:extLst>
          </p:cNvPr>
          <p:cNvSpPr txBox="1"/>
          <p:nvPr/>
        </p:nvSpPr>
        <p:spPr>
          <a:xfrm>
            <a:off x="532228" y="6356350"/>
            <a:ext cx="9329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https://ciekaweliczby.pl/zwolnienia_lekarskie_stres_depresja_2020/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D90703-A785-4D5F-BEB3-F6F55CBC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70075"/>
            <a:ext cx="5739849" cy="4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40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2B4646-BFB2-4B9C-B8D7-E07E4B3E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zakończenie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AF911AE-312A-47FB-B2E7-5D48A08A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9E70D3-64E0-4ED1-8822-7DDA7365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329386E-907A-4480-9848-A00FBEDF175F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9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7F659-CC54-408D-B98E-6684A6A674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EAB01E-1988-4A86-B305-25C289049AB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Pracownik narażony na skutki oddziaływania zagrożeń </a:t>
            </a:r>
            <a:r>
              <a:rPr lang="pl-PL" sz="28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psycho</a:t>
            </a:r>
            <a:r>
              <a:rPr lang="pl-PL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-społecznych w pracy traci zdrowie, zwłaszcza w zakresie zdrowia psychicznego i w zakresie chorób kardiologicznych (</a:t>
            </a:r>
            <a:r>
              <a:rPr lang="en-US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health outcomes</a:t>
            </a:r>
            <a:r>
              <a:rPr lang="pl-PL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Nadmierny zakres kontroli nad pracownikiem obciąża jego zdrowie, zwłaszcza </a:t>
            </a:r>
            <a:r>
              <a:rPr lang="pl-PL" sz="2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chorobami </a:t>
            </a:r>
            <a:r>
              <a:rPr lang="pl-PL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psychicznymi, kardiologicznymi.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Pracownicy wykonujący prace wymagające zaangażowania emocjonalnego ponoszą  większe ryzyko chorób i długoterminowej absencji chorobowej,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istnieje istotna relacja między  produktywnością/efektywności pracy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poczuciem zadowolenia z pracy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pl-PL" sz="2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pl-PL" sz="2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DC38075-D094-45F2-98B6-54A4A9FA7ADE}"/>
              </a:ext>
            </a:extLst>
          </p:cNvPr>
          <p:cNvSpPr txBox="1"/>
          <p:nvPr/>
        </p:nvSpPr>
        <p:spPr>
          <a:xfrm>
            <a:off x="123092" y="6176963"/>
            <a:ext cx="12068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Yamna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Taouk</a:t>
            </a:r>
            <a:r>
              <a:rPr lang="pl-PL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Matthew J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Spittal</a:t>
            </a:r>
            <a:r>
              <a:rPr lang="pl-PL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2019.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Psychosocial work stressors and risk of all-cause and coronary heart disease mortality: A systematic review and meta-analysis</a:t>
            </a:r>
            <a:r>
              <a:rPr kumimoji="0" lang="pl-PL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October 2019</a:t>
            </a:r>
            <a:r>
              <a:rPr kumimoji="0" lang="pl-PL" altLang="en-US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Scandinavian Journal of Work, Environment &amp; Health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46(1)</a:t>
            </a:r>
            <a:r>
              <a:rPr kumimoji="0" lang="pl-PL" altLang="en-US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10.5271/sjweh.3854</a:t>
            </a:r>
            <a:endParaRPr lang="en-US" sz="1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79F14C-7004-468B-8199-767150F6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85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34371-11C3-4601-B8DB-9E19FFF7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-100239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Skutki </a:t>
            </a:r>
            <a:r>
              <a:rPr lang="pl-PL" b="1" dirty="0" err="1"/>
              <a:t>mobbingu</a:t>
            </a:r>
            <a:r>
              <a:rPr lang="pl-PL" b="1" dirty="0"/>
              <a:t> w pracy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27269AD-5BB5-4B72-8AF2-6A78BCD1C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580" y="777241"/>
            <a:ext cx="8384720" cy="553034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EA017C8-0D80-4BB1-9FB8-B895F25CD8EF}"/>
              </a:ext>
            </a:extLst>
          </p:cNvPr>
          <p:cNvSpPr/>
          <p:nvPr/>
        </p:nvSpPr>
        <p:spPr>
          <a:xfrm>
            <a:off x="203885" y="6550223"/>
            <a:ext cx="3291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kern="150" dirty="0">
                <a:ea typeface="Montserrat-Regular"/>
                <a:cs typeface="Montserrat-Regular"/>
              </a:rPr>
              <a:t>Źródło: Warszewska-Makuch, 2012</a:t>
            </a:r>
            <a:endParaRPr lang="pl-PL" sz="1400" kern="15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F918F0-C696-4C28-B787-3201D9DB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3D9A6-A8F7-4E21-96A5-F61C3742E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Heuristica"/>
              </a:rPr>
              <a:t>W USA wyliczono, że efektywność pracownika wypalonego zawodowo spada co roku o 20 proc. 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Heuristica"/>
              </a:rPr>
              <a:t>Po pięciu latach staje się on wirtualnym pracownikiem, nic nie wnosi.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6BDDB4-ADEE-4578-AF6E-A2CC3C0694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F28E27-0A77-4314-AB30-04AE3A6200F0}"/>
              </a:ext>
            </a:extLst>
          </p:cNvPr>
          <p:cNvSpPr txBox="1"/>
          <p:nvPr/>
        </p:nvSpPr>
        <p:spPr>
          <a:xfrm>
            <a:off x="73856" y="6492875"/>
            <a:ext cx="12118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https://torun.wyborcza.pl/torun/7,48723,27899946,wydajonosc-pracownika-wypalonego-zawodowo-spada-co-roku-o-20.html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10FF51-20ED-4290-853E-066D69DA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4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0EB3D4-DB89-431E-8204-B199CC88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329386E-907A-4480-9848-A00FBEDF175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F7A1740-D5A5-4DC0-AFCC-F38B960388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8525" y="642938"/>
            <a:ext cx="10394950" cy="5572125"/>
            <a:chOff x="566" y="405"/>
            <a:chExt cx="6548" cy="351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934BB238-24FE-4CF5-93CB-E9193C90E7E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6" y="405"/>
              <a:ext cx="6548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EA990C90-2858-4D57-B98E-93C722EC3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405"/>
              <a:ext cx="6555" cy="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Prostokąt 13">
            <a:extLst>
              <a:ext uri="{FF2B5EF4-FFF2-40B4-BE49-F238E27FC236}">
                <a16:creationId xmlns:a16="http://schemas.microsoft.com/office/drawing/2014/main" id="{A1FEA6DC-F9F2-41E8-8598-690B1C0DE99C}"/>
              </a:ext>
            </a:extLst>
          </p:cNvPr>
          <p:cNvSpPr/>
          <p:nvPr/>
        </p:nvSpPr>
        <p:spPr>
          <a:xfrm>
            <a:off x="490543" y="6388680"/>
            <a:ext cx="10210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kern="150" dirty="0">
                <a:ea typeface="Montserrat-Regular"/>
                <a:cs typeface="Montserrat-Regular"/>
              </a:rPr>
              <a:t>Źródło: </a:t>
            </a:r>
            <a:r>
              <a:rPr lang="pl-PL" sz="1400" i="1" dirty="0"/>
              <a:t>Bezpieczeństwo Pracy w Polsce 2019. </a:t>
            </a:r>
            <a:r>
              <a:rPr lang="pl-PL" sz="1400" i="1" dirty="0" err="1"/>
              <a:t>Mobbing</a:t>
            </a:r>
            <a:r>
              <a:rPr lang="pl-PL" sz="1400" i="1" dirty="0"/>
              <a:t>, depresja, stres w miejscu pracy. </a:t>
            </a:r>
            <a:r>
              <a:rPr lang="pl-PL" sz="1400" dirty="0"/>
              <a:t>Koalicja Bezpieczni w Pracy, 2020</a:t>
            </a:r>
            <a:endParaRPr lang="pl-PL" sz="1400" kern="15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98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50ABF-9D41-4112-86FE-B3E923DBCC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Heuristica"/>
              </a:rPr>
              <a:t>wpływ dobrego samopoczucia w pracy na wydajność pracy</a:t>
            </a:r>
            <a:endParaRPr lang="pl-PL" dirty="0">
              <a:solidFill>
                <a:srgbClr val="000000"/>
              </a:solidFill>
              <a:latin typeface="Heuristic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910B2F-7B5F-478E-A9DE-D15711A9B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>
                <a:solidFill>
                  <a:srgbClr val="000000"/>
                </a:solidFill>
                <a:latin typeface="Heuristica"/>
              </a:rPr>
              <a:t>12,6 proc. osób pracujących dla armii otrzymało nagrodę jakiegokolwiek typu w ciągu 5 lat prowadzonego badania.</a:t>
            </a:r>
          </a:p>
          <a:p>
            <a:r>
              <a:rPr lang="pl-PL" dirty="0">
                <a:solidFill>
                  <a:srgbClr val="000000"/>
                </a:solidFill>
                <a:latin typeface="Heuristica"/>
              </a:rPr>
              <a:t>Osoby z najbardziej pozytywnym samopoczuciem dostały prawie czterokrotnie więcej wyróżnień niż osoby z grupy o najniższych wynikach dobrostanu</a:t>
            </a:r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243B05-753D-4DE2-9628-1D96D4FB9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Heuristica"/>
              </a:rPr>
              <a:t>Naukowcy dowodzą, że mniej nagród to skutek zarówno negatywnych emocji jak smutek i gniew, jak i niski poziom pozytywnych emocji.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24E6317-EC8A-46C0-85D3-12565FD8CED3}"/>
              </a:ext>
            </a:extLst>
          </p:cNvPr>
          <p:cNvSpPr txBox="1"/>
          <p:nvPr/>
        </p:nvSpPr>
        <p:spPr>
          <a:xfrm>
            <a:off x="838200" y="6031210"/>
            <a:ext cx="5181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https://wyborcza.pl/TylkoZdrowie/7,137474,28449042,szczescie-w-zyciu-czy-sukces-w-pracy-co-jest-pierwsze.html#S.zajawka_magazynowa-K.C-B.1-L.1.maly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0F94ED5-DA8D-4FB9-B8D2-652AB0E62FA8}"/>
              </a:ext>
            </a:extLst>
          </p:cNvPr>
          <p:cNvSpPr txBox="1"/>
          <p:nvPr/>
        </p:nvSpPr>
        <p:spPr>
          <a:xfrm>
            <a:off x="6096000" y="6176963"/>
            <a:ext cx="6098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Paul B. Lester1  · Emily P. Stewart2  · </a:t>
            </a:r>
            <a:r>
              <a:rPr lang="en-GB" sz="1100" dirty="0" err="1"/>
              <a:t>Loryana</a:t>
            </a:r>
            <a:r>
              <a:rPr lang="en-GB" sz="1100" dirty="0"/>
              <a:t> L. Vie2,3  · Douglas G. Bonett4  · Martin E. P. Seligman2  · Ed Diener</a:t>
            </a:r>
            <a:r>
              <a:rPr lang="pl-PL" sz="1100" dirty="0"/>
              <a:t>. 2021. </a:t>
            </a:r>
            <a:r>
              <a:rPr lang="en-GB" sz="1100" dirty="0"/>
              <a:t>Happy Soldiers are Highest Performers</a:t>
            </a:r>
            <a:r>
              <a:rPr lang="pl-PL" sz="1100" dirty="0"/>
              <a:t>, </a:t>
            </a:r>
            <a:r>
              <a:rPr lang="en-GB" sz="1100" dirty="0"/>
              <a:t>Journal of Happiness Studies https://doi.org/10.1007/s10902-021-00441-x </a:t>
            </a:r>
            <a:endParaRPr lang="en-US" sz="11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0717ED7-D73B-4374-B6F6-35CFF294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81775-7489-4950-BD88-CF35871D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Zjawisko tzw. anomii pracowniczej</a:t>
            </a:r>
            <a:endParaRPr lang="en-US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3A88FCF-66CD-401F-98F2-C5A3069CB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Czy powiązane ze złym klimatem pracy?</a:t>
            </a:r>
          </a:p>
          <a:p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Badania organizacji </a:t>
            </a:r>
            <a:r>
              <a:rPr lang="en-US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Pracodawc</a:t>
            </a: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7FCC01-A54E-4C68-A711-6A490645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63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D492B8-CB78-4320-A399-AF664671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2116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Anomia pracownicza,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sz="2000" b="1" dirty="0">
                <a:solidFill>
                  <a:srgbClr val="FF0000"/>
                </a:solidFill>
              </a:rPr>
              <a:t>ma </a:t>
            </a:r>
            <a:r>
              <a:rPr lang="pl-PL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występować w 78% zakładach pracy w Polsce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6F4ED-FF19-4A89-9B12-2DBD0C9B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Pozorowanie pracy, </a:t>
            </a:r>
          </a:p>
          <a:p>
            <a:pPr algn="l"/>
            <a:r>
              <a:rPr lang="pl-PL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używania mienia pracodawcy do celów prywatnych,</a:t>
            </a:r>
          </a:p>
          <a:p>
            <a:pPr algn="l"/>
            <a:r>
              <a:rPr lang="pl-PL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wcześniejszego wychodzenia z pracy, załatwiania prywatnych spraw podczas godzin pracy,</a:t>
            </a:r>
          </a:p>
          <a:p>
            <a:pPr algn="l"/>
            <a:r>
              <a:rPr lang="pl-PL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wynoszenia z pracy dobrego sprzętu i spisywanie go na straty w czasie remanentu, </a:t>
            </a:r>
          </a:p>
          <a:p>
            <a:pPr algn="l"/>
            <a:r>
              <a:rPr lang="pl-PL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Poświadczania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nieprawdy w raportach, analizach itp., </a:t>
            </a:r>
          </a:p>
          <a:p>
            <a:r>
              <a:rPr lang="pl-PL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doprowadzanie zakładu pracy do wymiernych strat finansowych.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59ECF81-CBE7-45B3-8A44-3BC232A31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8117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Zdaniem </a:t>
            </a:r>
            <a:r>
              <a:rPr lang="en-US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Pracodawc</a:t>
            </a: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 RP</a:t>
            </a: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patologiczne zachowania pozostają obecne, a wręcz są zdecydowanie bardziej powszechne. 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Jest tak p</a:t>
            </a:r>
            <a:r>
              <a:rPr lang="en-US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omimo</a:t>
            </a: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panowania w Polsce od ponad ćwierćwiecza ustroju wolnorynkowego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Według raportu firmy </a:t>
            </a:r>
            <a:r>
              <a:rPr lang="pl-PL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Euler</a:t>
            </a: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Hermes i Pracodawców RP – kwestia anomii dotyczy 78% pracodawc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pl-P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 w Polsce.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C05374B-F438-4136-95FF-F4208828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6A5-3D83-4118-9AC2-83CFFFE34BC6}" type="slidenum">
              <a:rPr lang="pl-PL" smtClean="0"/>
              <a:t>42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F3457F1-834D-42D0-9829-A58BAE3936E8}"/>
              </a:ext>
            </a:extLst>
          </p:cNvPr>
          <p:cNvSpPr txBox="1"/>
          <p:nvPr/>
        </p:nvSpPr>
        <p:spPr>
          <a:xfrm>
            <a:off x="-1" y="6211669"/>
            <a:ext cx="123147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Dariusz </a:t>
            </a:r>
            <a:r>
              <a:rPr lang="en-US" sz="1100" b="0" i="0" u="none" strike="noStrike" baseline="0" dirty="0" err="1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Ambroziak</a:t>
            </a:r>
            <a:r>
              <a:rPr lang="pl-PL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100" b="0" i="0" u="none" strike="noStrike" baseline="0" dirty="0" err="1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Mieszko</a:t>
            </a:r>
            <a:r>
              <a:rPr lang="en-US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Maj</a:t>
            </a:r>
            <a:r>
              <a:rPr lang="pl-PL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.2013. </a:t>
            </a:r>
            <a:r>
              <a:rPr lang="en-US" sz="1100" b="0" i="0" u="none" strike="noStrike" baseline="0" dirty="0" err="1">
                <a:solidFill>
                  <a:srgbClr val="2B2B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Oszustwa</a:t>
            </a:r>
            <a:r>
              <a:rPr lang="pl-PL" sz="1100" dirty="0">
                <a:solidFill>
                  <a:srgbClr val="2B2B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0" i="0" u="none" strike="noStrike" baseline="0" dirty="0">
                <a:solidFill>
                  <a:srgbClr val="2B2B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1100" b="0" i="0" u="none" strike="noStrike" baseline="0" dirty="0" err="1">
                <a:solidFill>
                  <a:srgbClr val="2B2B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nieuczciwość</a:t>
            </a:r>
            <a:r>
              <a:rPr lang="pl-PL" sz="1100" b="0" i="0" u="none" strike="noStrike" baseline="0" dirty="0">
                <a:solidFill>
                  <a:srgbClr val="2B2B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0" i="0" u="none" strike="noStrike" baseline="0" dirty="0">
                <a:solidFill>
                  <a:srgbClr val="2B2B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en-US" sz="1100" b="0" i="0" u="none" strike="noStrike" baseline="0" dirty="0" err="1">
                <a:solidFill>
                  <a:srgbClr val="2B2B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organizacjach</a:t>
            </a:r>
            <a:r>
              <a:rPr lang="pl-PL" sz="1100" b="0" i="0" u="none" strike="noStrike" baseline="0" dirty="0">
                <a:solidFill>
                  <a:srgbClr val="2B2B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</a:t>
            </a:r>
            <a:r>
              <a:rPr lang="en-US" sz="1100" b="0" i="0" u="none" strike="noStrike" baseline="0" dirty="0" err="1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anomii</a:t>
            </a:r>
            <a:r>
              <a:rPr lang="pl-PL" sz="11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pracowniczej</a:t>
            </a:r>
            <a:r>
              <a:rPr lang="pl-PL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100" b="0" i="0" u="none" strike="noStrike" baseline="0" dirty="0" err="1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diagnoza</a:t>
            </a:r>
            <a:r>
              <a:rPr lang="en-US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100" b="0" i="0" u="none" strike="noStrike" baseline="0" dirty="0" err="1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kontrola</a:t>
            </a:r>
            <a:r>
              <a:rPr lang="en-US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1100" b="0" i="0" u="none" strike="noStrike" baseline="0" dirty="0" err="1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przeciwdziałanie</a:t>
            </a:r>
            <a:r>
              <a:rPr lang="pl-PL" sz="1100" b="0" i="0" u="none" strike="noStrike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1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Wolters Kluwer SA</a:t>
            </a:r>
            <a:r>
              <a:rPr lang="pl-PL" sz="11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r>
              <a:rPr lang="en-US" sz="11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l-PL" sz="11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enata</a:t>
            </a:r>
            <a:r>
              <a:rPr lang="pl-PL" sz="11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pl-PL" sz="11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aciejewska</a:t>
            </a:r>
            <a:r>
              <a:rPr lang="pl-PL" sz="11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2016. </a:t>
            </a:r>
            <a:r>
              <a:rPr lang="en-GB" sz="11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Anomie in the Organization</a:t>
            </a:r>
            <a:r>
              <a:rPr lang="pl-PL" sz="11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1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NALES</a:t>
            </a:r>
            <a:r>
              <a:rPr lang="pl-PL" sz="11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UMCS, </a:t>
            </a:r>
            <a:r>
              <a:rPr lang="en-US" sz="11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VOL. XLI, 2</a:t>
            </a:r>
            <a:r>
              <a:rPr lang="pl-PL" sz="11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1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44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B27856-2932-407F-A694-B4007EEE1B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/>
              <a:t>cd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12756-EA6F-4E10-B1F5-403A616CC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Anomia pracownicza - według badań organizacji Pracodawcy RP – stanowi główną barierę wzrostu wydajności i jakości pracy w Polsce.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7B10B6-DD33-4AA2-86AB-651BCBA63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Anomia blokuje powstanie etosu pracowniczego i wynikającej z niej samokontroli pracowników (samo-kontroli, która pozwala odsunąć pokusę nienależnej korzyści).</a:t>
            </a:r>
          </a:p>
          <a:p>
            <a:r>
              <a:rPr lang="pl-PL" dirty="0"/>
              <a:t>Według badaczy z Pracodawcy RP, anomia jest czymś dziedziczonym po realnym socjalizmie.</a:t>
            </a:r>
            <a:endParaRPr lang="en-US" dirty="0"/>
          </a:p>
          <a:p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ABD9C94-1984-42BD-879F-BD0A9305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6A5-3D83-4118-9AC2-83CFFFE34BC6}" type="slidenum">
              <a:rPr lang="pl-PL" smtClean="0"/>
              <a:t>43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492BAE3-B497-4C78-9FE9-B0A409A38D93}"/>
              </a:ext>
            </a:extLst>
          </p:cNvPr>
          <p:cNvSpPr txBox="1"/>
          <p:nvPr/>
        </p:nvSpPr>
        <p:spPr>
          <a:xfrm>
            <a:off x="199903" y="6311900"/>
            <a:ext cx="10515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l-PL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Maciejewska Renata, Wolak Katarzyna, </a:t>
            </a:r>
            <a:r>
              <a:rPr lang="pl-PL" sz="11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Zaraś</a:t>
            </a:r>
            <a:r>
              <a:rPr lang="pl-PL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Magdalena. </a:t>
            </a:r>
            <a:r>
              <a:rPr lang="pl-PL" sz="11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pl-PL" sz="11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 anomii pracowniczej – wybrane aspekty</a:t>
            </a:r>
            <a:r>
              <a:rPr lang="pl-PL" sz="11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1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Problemy </a:t>
            </a:r>
            <a:r>
              <a:rPr lang="pl-PL" sz="1100" b="0" i="1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Profesjologii</a:t>
            </a:r>
            <a:r>
              <a:rPr lang="pl-PL" sz="11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11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pl-PL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125-137.</a:t>
            </a:r>
          </a:p>
        </p:txBody>
      </p:sp>
    </p:spTree>
    <p:extLst>
      <p:ext uri="{BB962C8B-B14F-4D97-AF65-F5344CB8AC3E}">
        <p14:creationId xmlns:p14="http://schemas.microsoft.com/office/powerpoint/2010/main" val="138328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ABF4A9-2F3C-4274-ADDB-5009F97C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Narażenie na mobbing </a:t>
            </a:r>
            <a:br>
              <a:rPr lang="en-US" sz="5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wśród polskich pracowników</a:t>
            </a:r>
            <a:endParaRPr lang="en-US" sz="51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FF31C4-E8DA-4C15-8ECC-3DE18185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2902" y="3429000"/>
            <a:ext cx="8071697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Connector 10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5937BD-A534-4A68-B437-E2B9CBCF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794" y="6356350"/>
            <a:ext cx="17794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329386E-907A-4480-9848-A00FBEDF175F}" type="slidenum">
              <a:rPr lang="en-US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3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113EB26-59D5-4DE5-9D3D-B270E4F5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89C9AD-A256-4250-B4B8-62B1ECD06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800" b="1" dirty="0"/>
              <a:t>46% </a:t>
            </a:r>
            <a:r>
              <a:rPr lang="pl-PL" sz="2800" dirty="0"/>
              <a:t>pracowników doświadczało </a:t>
            </a:r>
            <a:r>
              <a:rPr lang="pl-PL" sz="2800" b="1" dirty="0"/>
              <a:t>zachowań </a:t>
            </a:r>
            <a:r>
              <a:rPr lang="pl-PL" sz="2800" b="1" dirty="0" err="1"/>
              <a:t>mobbingowych</a:t>
            </a:r>
            <a:r>
              <a:rPr lang="pl-PL" sz="2800" b="1" dirty="0"/>
              <a:t> </a:t>
            </a:r>
            <a:r>
              <a:rPr lang="pl-PL" sz="1200" dirty="0"/>
              <a:t>(Bezpieczeństwo w pracy 2019). </a:t>
            </a:r>
          </a:p>
          <a:p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0629A3A-5360-4F80-B7DC-D3D2446DA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pracowników odpowiedziało twierdząco na pytanie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czy kiedykolwiek doświadczyłaś/eś w pracy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mobbingu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lub innych działań niepożądanych w pracy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(Badanie Stres w Pracy 2021, HRK)</a:t>
            </a:r>
            <a:r>
              <a:rPr lang="pl-PL" sz="2000" dirty="0"/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00A77D-E145-463C-93F6-31A6F3E8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C545AB2-ABB5-4B0C-8A2C-5B9F6FD140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3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Mobbing</a:t>
            </a:r>
            <a:r>
              <a:rPr lang="pl-PL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inne negatywne zachowania w miejscu pracy 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57A6F7A-C49F-4C36-8911-B9A5B7B0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3956AAA3-994E-4314-8341-FC216C1507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2500" y="6145213"/>
            <a:ext cx="3797300" cy="365125"/>
            <a:chOff x="3000" y="3871"/>
            <a:chExt cx="2392" cy="230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53EF130F-3B17-47D5-8F4B-FD30B6A6AE3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00" y="3871"/>
              <a:ext cx="23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071786E7-F957-41D0-A6AB-9A257E1DA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3871"/>
              <a:ext cx="240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Prostokąt 15">
            <a:extLst>
              <a:ext uri="{FF2B5EF4-FFF2-40B4-BE49-F238E27FC236}">
                <a16:creationId xmlns:a16="http://schemas.microsoft.com/office/drawing/2014/main" id="{3F1EC8FB-9C1F-499E-9D7F-7350E90CC846}"/>
              </a:ext>
            </a:extLst>
          </p:cNvPr>
          <p:cNvSpPr/>
          <p:nvPr/>
        </p:nvSpPr>
        <p:spPr>
          <a:xfrm>
            <a:off x="425646" y="6615113"/>
            <a:ext cx="10210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kern="150" dirty="0">
                <a:ea typeface="Montserrat-Regular"/>
                <a:cs typeface="Montserrat-Regular"/>
              </a:rPr>
              <a:t>Źródło: </a:t>
            </a:r>
            <a:r>
              <a:rPr lang="pl-PL" sz="1400" i="1" dirty="0"/>
              <a:t>Bezpieczeństwo Pracy w Polsce 2019. </a:t>
            </a:r>
            <a:r>
              <a:rPr lang="pl-PL" sz="1400" i="1" dirty="0" err="1"/>
              <a:t>Mobbing</a:t>
            </a:r>
            <a:r>
              <a:rPr lang="pl-PL" sz="1400" i="1" dirty="0"/>
              <a:t>, depresja, stres w miejscu pracy. </a:t>
            </a:r>
            <a:r>
              <a:rPr lang="pl-PL" sz="1400" dirty="0"/>
              <a:t>Koalicja Bezpieczni w Pracy, 2020, s. 27.</a:t>
            </a:r>
            <a:endParaRPr lang="pl-PL" sz="1400" kern="15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148B07D-F9F2-4B5E-9050-5C8939B445EB}"/>
              </a:ext>
            </a:extLst>
          </p:cNvPr>
          <p:cNvSpPr txBox="1"/>
          <p:nvPr/>
        </p:nvSpPr>
        <p:spPr>
          <a:xfrm>
            <a:off x="124265" y="2517656"/>
            <a:ext cx="2862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Nieodpowiednie traktowanie ze strony przełożonego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7189E4F-DE06-4827-8D56-FD8A05751CF8}"/>
              </a:ext>
            </a:extLst>
          </p:cNvPr>
          <p:cNvSpPr txBox="1"/>
          <p:nvPr/>
        </p:nvSpPr>
        <p:spPr>
          <a:xfrm>
            <a:off x="549910" y="3185429"/>
            <a:ext cx="2436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Przemoc słowna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880977E-11A7-4417-8985-3F4CE5C94D12}"/>
              </a:ext>
            </a:extLst>
          </p:cNvPr>
          <p:cNvSpPr txBox="1"/>
          <p:nvPr/>
        </p:nvSpPr>
        <p:spPr>
          <a:xfrm>
            <a:off x="33997" y="4305760"/>
            <a:ext cx="3488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Wykluczenie, odrzucenie, niechęć, ze strony innych pracowników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667A213-DF66-4C6F-A446-1729BEB01356}"/>
              </a:ext>
            </a:extLst>
          </p:cNvPr>
          <p:cNvSpPr txBox="1"/>
          <p:nvPr/>
        </p:nvSpPr>
        <p:spPr>
          <a:xfrm>
            <a:off x="650379" y="4980021"/>
            <a:ext cx="2436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Dyskryminacja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566BEAD-D44E-4014-86BA-8446776F0C69}"/>
              </a:ext>
            </a:extLst>
          </p:cNvPr>
          <p:cNvSpPr txBox="1"/>
          <p:nvPr/>
        </p:nvSpPr>
        <p:spPr>
          <a:xfrm>
            <a:off x="572378" y="5628290"/>
            <a:ext cx="2436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Przemoc fizyczna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88D033A-9B7D-4A34-9F90-1CC13BF2A9DB}"/>
              </a:ext>
            </a:extLst>
          </p:cNvPr>
          <p:cNvSpPr txBox="1"/>
          <p:nvPr/>
        </p:nvSpPr>
        <p:spPr>
          <a:xfrm>
            <a:off x="549910" y="3814257"/>
            <a:ext cx="2436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Mobbing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FB7D0EC-D32C-4917-9771-353D55671B66}"/>
              </a:ext>
            </a:extLst>
          </p:cNvPr>
          <p:cNvSpPr txBox="1"/>
          <p:nvPr/>
        </p:nvSpPr>
        <p:spPr>
          <a:xfrm>
            <a:off x="3285392" y="1668411"/>
            <a:ext cx="379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Czy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helveticaLight"/>
              </a:rPr>
              <a:t>do</a:t>
            </a:r>
            <a:r>
              <a:rPr lang="pl-PL" dirty="0">
                <a:solidFill>
                  <a:srgbClr val="231F20"/>
                </a:solidFill>
                <a:latin typeface="PhelveticaLight"/>
              </a:rPr>
              <a:t>ś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PhelveticaLight"/>
              </a:rPr>
              <a:t>wiadczy</a:t>
            </a:r>
            <a:r>
              <a:rPr lang="pl-PL" dirty="0">
                <a:solidFill>
                  <a:srgbClr val="231F20"/>
                </a:solidFill>
                <a:latin typeface="PhelveticaLight"/>
              </a:rPr>
              <a:t>łaś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helveticaLight"/>
              </a:rPr>
              <a:t>/e</a:t>
            </a:r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ś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helveticaLight"/>
              </a:rPr>
              <a:t> kt</a:t>
            </a:r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ó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PhelveticaLight"/>
              </a:rPr>
              <a:t>rego</a:t>
            </a:r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ś</a:t>
            </a:r>
            <a:endParaRPr lang="en-US" sz="1800" b="0" i="0" u="none" strike="noStrike" baseline="0" dirty="0">
              <a:solidFill>
                <a:srgbClr val="231F20"/>
              </a:solidFill>
              <a:latin typeface="PhelveticaLight"/>
            </a:endParaRPr>
          </a:p>
          <a:p>
            <a:pPr algn="l"/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z poniższych zjawisk w miejscu pracy?</a:t>
            </a:r>
            <a:endParaRPr lang="en-US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6C158278-A7CA-4806-B550-2B1B32E13CA9}"/>
              </a:ext>
            </a:extLst>
          </p:cNvPr>
          <p:cNvSpPr txBox="1"/>
          <p:nvPr/>
        </p:nvSpPr>
        <p:spPr>
          <a:xfrm>
            <a:off x="7979347" y="1705331"/>
            <a:ext cx="379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Czy </a:t>
            </a:r>
            <a:r>
              <a:rPr lang="pl-PL" dirty="0">
                <a:solidFill>
                  <a:srgbClr val="231F20"/>
                </a:solidFill>
                <a:latin typeface="PhelveticaLight"/>
              </a:rPr>
              <a:t>byłaś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helveticaLight"/>
              </a:rPr>
              <a:t>/e</a:t>
            </a:r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ś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helveticaLight"/>
              </a:rPr>
              <a:t> </a:t>
            </a:r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świadkiem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PhelveticaLight"/>
              </a:rPr>
              <a:t>kt</a:t>
            </a:r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ó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PhelveticaLight"/>
              </a:rPr>
              <a:t>rego</a:t>
            </a:r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ś</a:t>
            </a:r>
            <a:endParaRPr lang="en-US" sz="1800" b="0" i="0" u="none" strike="noStrike" baseline="0" dirty="0">
              <a:solidFill>
                <a:srgbClr val="231F20"/>
              </a:solidFill>
              <a:latin typeface="PhelveticaLight"/>
            </a:endParaRPr>
          </a:p>
          <a:p>
            <a:pPr algn="l"/>
            <a:r>
              <a:rPr lang="pl-PL" sz="1800" b="0" i="0" u="none" strike="noStrike" baseline="0" dirty="0">
                <a:solidFill>
                  <a:srgbClr val="231F20"/>
                </a:solidFill>
                <a:latin typeface="PhelveticaLight"/>
              </a:rPr>
              <a:t>z poniższych zjawisk w miejscu pracy?</a:t>
            </a:r>
            <a:endParaRPr lang="en-US" dirty="0"/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D4EE1C23-D5AD-45A3-B3F5-95E9DBBB39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87465" y="2432979"/>
            <a:ext cx="3405631" cy="3697946"/>
            <a:chOff x="2213" y="1683"/>
            <a:chExt cx="967" cy="1050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D0EA9688-4629-47FF-8B79-811809ECCA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13" y="1683"/>
              <a:ext cx="967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5" name="Picture 13">
              <a:extLst>
                <a:ext uri="{FF2B5EF4-FFF2-40B4-BE49-F238E27FC236}">
                  <a16:creationId xmlns:a16="http://schemas.microsoft.com/office/drawing/2014/main" id="{E6A8CD1A-FC3F-49D0-AF57-210E48223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683"/>
              <a:ext cx="972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134DD5BB-16D1-4CA9-93AB-C9B6BF4E75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89863" y="2397125"/>
            <a:ext cx="3424237" cy="3833813"/>
            <a:chOff x="4907" y="1510"/>
            <a:chExt cx="2157" cy="2415"/>
          </a:xfrm>
        </p:grpSpPr>
        <p:sp>
          <p:nvSpPr>
            <p:cNvPr id="3072" name="AutoShape 15">
              <a:extLst>
                <a:ext uri="{FF2B5EF4-FFF2-40B4-BE49-F238E27FC236}">
                  <a16:creationId xmlns:a16="http://schemas.microsoft.com/office/drawing/2014/main" id="{411A0DC2-19D0-471C-A437-ACE098DD87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7" y="1510"/>
              <a:ext cx="2157" cy="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9" name="Picture 17">
              <a:extLst>
                <a:ext uri="{FF2B5EF4-FFF2-40B4-BE49-F238E27FC236}">
                  <a16:creationId xmlns:a16="http://schemas.microsoft.com/office/drawing/2014/main" id="{35CDDDC9-2DF5-4941-BDCF-95685808E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" y="1510"/>
              <a:ext cx="2168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331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59AEB-5EBF-4537-A58D-E53BD7824F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4400" b="1" dirty="0" err="1">
                <a:ea typeface="Calibri" panose="020F0502020204030204" pitchFamily="34" charset="0"/>
              </a:rPr>
              <a:t>M</a:t>
            </a:r>
            <a:r>
              <a:rPr lang="pl-PL" sz="4400" b="1" dirty="0" err="1">
                <a:effectLst/>
                <a:ea typeface="Calibri" panose="020F0502020204030204" pitchFamily="34" charset="0"/>
              </a:rPr>
              <a:t>obbing</a:t>
            </a:r>
            <a:r>
              <a:rPr lang="pl-PL" sz="4400" dirty="0">
                <a:effectLst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DB759F-CC9C-4CEF-A37A-40759292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203357" cy="4405511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 badaniach z 2020 r. 47,6% </a:t>
            </a:r>
            <a:r>
              <a:rPr lang="pl-PL" sz="2800" dirty="0">
                <a:effectLst/>
                <a:ea typeface="Calibri" panose="020F0502020204030204" pitchFamily="34" charset="0"/>
              </a:rPr>
              <a:t>ankietowanych pracowników twierdziło, że dochodzi do </a:t>
            </a:r>
            <a:r>
              <a:rPr lang="pl-PL" sz="2800" dirty="0" err="1">
                <a:effectLst/>
                <a:ea typeface="Calibri" panose="020F0502020204030204" pitchFamily="34" charset="0"/>
              </a:rPr>
              <a:t>mobbingu</a:t>
            </a:r>
            <a:r>
              <a:rPr lang="pl-PL" sz="2800" dirty="0">
                <a:effectLst/>
                <a:ea typeface="Calibri" panose="020F0502020204030204" pitchFamily="34" charset="0"/>
              </a:rPr>
              <a:t> w zakładach pracy.</a:t>
            </a:r>
          </a:p>
          <a:p>
            <a:r>
              <a:rPr lang="pl-PL" dirty="0">
                <a:ea typeface="Calibri" panose="020F0502020204030204" pitchFamily="34" charset="0"/>
              </a:rPr>
              <a:t>Z kolej w 2011 – twierdząco o </a:t>
            </a:r>
            <a:r>
              <a:rPr lang="pl-PL" dirty="0" err="1">
                <a:ea typeface="Calibri" panose="020F0502020204030204" pitchFamily="34" charset="0"/>
              </a:rPr>
              <a:t>mobbingu</a:t>
            </a:r>
            <a:r>
              <a:rPr lang="pl-PL" dirty="0">
                <a:ea typeface="Calibri" panose="020F0502020204030204" pitchFamily="34" charset="0"/>
              </a:rPr>
              <a:t> wypowiadało się </a:t>
            </a:r>
            <a:r>
              <a:rPr lang="pl-PL" sz="2800" dirty="0">
                <a:effectLst/>
                <a:ea typeface="Calibri" panose="020F0502020204030204" pitchFamily="34" charset="0"/>
              </a:rPr>
              <a:t>– </a:t>
            </a:r>
            <a:r>
              <a:rPr lang="pl-PL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22,4%  pracowników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EE25F0-EA7F-4EE7-81C6-586F60BE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8</a:t>
            </a:fld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C5FA3C8-9D2C-4274-8A91-FD917BA0D3E5}"/>
              </a:ext>
            </a:extLst>
          </p:cNvPr>
          <p:cNvSpPr txBox="1"/>
          <p:nvPr/>
        </p:nvSpPr>
        <p:spPr>
          <a:xfrm>
            <a:off x="157549" y="6538912"/>
            <a:ext cx="10296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Ankieta OPZZ </a:t>
            </a: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temat problematyki dyskryminacji, </a:t>
            </a:r>
            <a:r>
              <a:rPr lang="pl-PL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mobbingu</a:t>
            </a: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molestowania w miejscu pracy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A3CBA9F7-C13B-476B-8D81-D52D02803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8" t="45696" r="44048" b="32405"/>
          <a:stretch/>
        </p:blipFill>
        <p:spPr>
          <a:xfrm>
            <a:off x="5893003" y="1825625"/>
            <a:ext cx="5460798" cy="4405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007F61F9-B579-4D65-AFD7-024B64B5F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6" t="47696" r="18975" b="46595"/>
          <a:stretch/>
        </p:blipFill>
        <p:spPr>
          <a:xfrm>
            <a:off x="5455370" y="5116086"/>
            <a:ext cx="1606378" cy="1187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36C917-8E9A-4E9A-A447-4FC33D28ECFF}"/>
              </a:ext>
            </a:extLst>
          </p:cNvPr>
          <p:cNvSpPr txBox="1"/>
          <p:nvPr/>
        </p:nvSpPr>
        <p:spPr>
          <a:xfrm>
            <a:off x="10453816" y="1873250"/>
            <a:ext cx="1337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2020 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0D50C0C-ECC9-455A-8E29-3C66439DEE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/>
              <a:t>Dyskryminacja</a:t>
            </a:r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596963A-47FB-4C6E-9755-E368FF0C10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</a:t>
            </a:r>
            <a:r>
              <a:rPr lang="pl-PL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2020 r. </a:t>
            </a:r>
            <a:r>
              <a:rPr lang="pl-PL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40,2 proc. </a:t>
            </a:r>
            <a:r>
              <a:rPr lang="pl-PL" sz="2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pracowników twierdziło, że miejscach pracy ma miejsce pracy dyskryminacja (na różnym tle). </a:t>
            </a:r>
          </a:p>
          <a:p>
            <a:r>
              <a:rPr lang="pl-PL" dirty="0">
                <a:ea typeface="Calibri" panose="020F0502020204030204" pitchFamily="34" charset="0"/>
              </a:rPr>
              <a:t>Natomiast w</a:t>
            </a:r>
            <a:r>
              <a:rPr lang="pl-PL" b="1" dirty="0">
                <a:ea typeface="Calibri" panose="020F0502020204030204" pitchFamily="34" charset="0"/>
              </a:rPr>
              <a:t> 2011 r. </a:t>
            </a:r>
            <a:r>
              <a:rPr lang="pl-PL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22,4% proc. </a:t>
            </a:r>
            <a:r>
              <a:rPr lang="pl-PL" sz="2800" dirty="0">
                <a:effectLst/>
                <a:ea typeface="Calibri" panose="020F0502020204030204" pitchFamily="34" charset="0"/>
              </a:rPr>
              <a:t>pracowników twierdziło, że zjawisko występuje.</a:t>
            </a:r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65C41C-F9EF-4252-8205-9200DFC7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386E-907A-4480-9848-A00FBEDF175F}" type="slidenum">
              <a:rPr lang="en-US" smtClean="0"/>
              <a:t>9</a:t>
            </a:fld>
            <a:endParaRPr lang="en-US"/>
          </a:p>
        </p:txBody>
      </p:sp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A5FD0B76-DC28-4FC0-B155-A4F09EAD9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t="16787" r="44580" b="64234"/>
          <a:stretch/>
        </p:blipFill>
        <p:spPr>
          <a:xfrm>
            <a:off x="6470235" y="1804086"/>
            <a:ext cx="4883565" cy="3809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Obraz zawierający zrzut ekranu&#10;&#10;Opis wygenerowany automatycznie">
            <a:extLst>
              <a:ext uri="{FF2B5EF4-FFF2-40B4-BE49-F238E27FC236}">
                <a16:creationId xmlns:a16="http://schemas.microsoft.com/office/drawing/2014/main" id="{0EABA603-EDF4-426D-BFBB-2F2CBE7AE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6" t="47696" r="18975" b="46595"/>
          <a:stretch/>
        </p:blipFill>
        <p:spPr>
          <a:xfrm>
            <a:off x="6566588" y="5390888"/>
            <a:ext cx="1045174" cy="772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A7FC19-E44A-4160-B266-CBE85CF824A2}"/>
              </a:ext>
            </a:extLst>
          </p:cNvPr>
          <p:cNvSpPr txBox="1"/>
          <p:nvPr/>
        </p:nvSpPr>
        <p:spPr>
          <a:xfrm>
            <a:off x="10453816" y="1873250"/>
            <a:ext cx="1337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2020 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609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2253</Words>
  <Application>Microsoft Office PowerPoint</Application>
  <PresentationFormat>Panoramiczny</PresentationFormat>
  <Paragraphs>210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61" baseType="lpstr">
      <vt:lpstr>Abadi</vt:lpstr>
      <vt:lpstr>AktivGroteskCd-LightItalic</vt:lpstr>
      <vt:lpstr>AktivGroteskCd-Regular</vt:lpstr>
      <vt:lpstr>Arial</vt:lpstr>
      <vt:lpstr>Calibri</vt:lpstr>
      <vt:lpstr>Calibri Light</vt:lpstr>
      <vt:lpstr>Candara</vt:lpstr>
      <vt:lpstr>Helvetica</vt:lpstr>
      <vt:lpstr>Heuristica</vt:lpstr>
      <vt:lpstr>Ibarra Real Nova</vt:lpstr>
      <vt:lpstr>Montserrat-Regular</vt:lpstr>
      <vt:lpstr>PhelveticaLight</vt:lpstr>
      <vt:lpstr>PhelveticaLightOblique</vt:lpstr>
      <vt:lpstr>Source Sans Pro</vt:lpstr>
      <vt:lpstr>Tahoma</vt:lpstr>
      <vt:lpstr>TimesNewRomanPSMT</vt:lpstr>
      <vt:lpstr>Ubuntu Light</vt:lpstr>
      <vt:lpstr>Motyw pakietu Office</vt:lpstr>
      <vt:lpstr>Kształtowanie dobrego klimatu w miejscach pracy wobec zagrożeń psycho-społecznych. Walka o wysoką produktywność polskiej pracy  Dane pochodzą z prezentacji przedstawionych podczas seminarium, 27 maj 2022 r, Warszawa, SGH  </vt:lpstr>
      <vt:lpstr>Zagrożenia psycho-społeczne  obejmują, m.in.:</vt:lpstr>
      <vt:lpstr>Obraz sytuacji. Zakłady pracy w  Polsce i ich klimat</vt:lpstr>
      <vt:lpstr>Prezentacja programu PowerPoint</vt:lpstr>
      <vt:lpstr>Narażenie na mobbing  wśród polskich pracowników</vt:lpstr>
      <vt:lpstr>Prezentacja programu PowerPoint</vt:lpstr>
      <vt:lpstr>Mobbing i inne negatywne zachowania w miejscu pracy </vt:lpstr>
      <vt:lpstr>Mobbing </vt:lpstr>
      <vt:lpstr>Dyskryminacja</vt:lpstr>
      <vt:lpstr>Badania Moniki Miedzik</vt:lpstr>
      <vt:lpstr>skutki mobbingu w miejscu pracy</vt:lpstr>
      <vt:lpstr>Stres w miejscu pracy</vt:lpstr>
      <vt:lpstr>Stres wśród polskich pracowników</vt:lpstr>
      <vt:lpstr>Jak często czujesz się zestresowany w obecnym miejscu pracy?</vt:lpstr>
      <vt:lpstr>Rozmiar stresu u pracowników</vt:lpstr>
      <vt:lpstr>Stres paraliżuje niemal 40 proc. pracowników</vt:lpstr>
      <vt:lpstr>Cd - Co najbardziej stresuje w pracy?</vt:lpstr>
      <vt:lpstr>Cd – co jest najbardziej stresujące</vt:lpstr>
      <vt:lpstr>Czy uważasz swoją pracę za stresującą? </vt:lpstr>
      <vt:lpstr>Czynniki stresu</vt:lpstr>
      <vt:lpstr>cd</vt:lpstr>
      <vt:lpstr>Wypalenie zawodowe</vt:lpstr>
      <vt:lpstr>Odsetek osób deklarujących nastroje depresyjne (w wieku15-24)</vt:lpstr>
      <vt:lpstr>A czy zetknąłeś/aś się kiedykolwiek ze zjawiskiem wypalenia zawodowego wśród pracowników/podwładnych w firmie, w której pracujesz? </vt:lpstr>
      <vt:lpstr>A czy kiedykolwiek przeżywałeś/aś wypalenie zawodowe?</vt:lpstr>
      <vt:lpstr>Czy w związku szukałeś/aś gdzieś pomocy  w związku z przeżywanie wypalenia zawodowego ? </vt:lpstr>
      <vt:lpstr>5 najczęściej obserwowanych przez pracowników zachowań/syndromów (w proc.) </vt:lpstr>
      <vt:lpstr>cd</vt:lpstr>
      <vt:lpstr>W jaki sposób wypalenie zawodowe uwidacznia się u Ciebie? Badani wymieniają 5 najczęściej obserwowanych zachowań/syndromów ( proc.). </vt:lpstr>
      <vt:lpstr>Jak sądzisz jakie czynniki najbardziej przyczyniają się do powstania wypalenia zawodowego wśród pracowników/podwładnych (w proc.). </vt:lpstr>
      <vt:lpstr>SCHORZENIA spowodowane czynnikami psycho-społecznymi </vt:lpstr>
      <vt:lpstr>Przeciwdziałanie zagrożeniom w zakładach pracy</vt:lpstr>
      <vt:lpstr>Czy w Twoim miejscu pracy wystarczająca dużą uwagę do tworzenia dobrej atmosfery pracy, dobrych warunków pracy (stworzenia dobrych warunków psycho-społecznych)?</vt:lpstr>
      <vt:lpstr>Czy w Twoim miejscu pracy zdarzył się kiedyś wypadek spowodowany czynnikiem  psycho-społecznym – stres, nadmiar obowiązków, presja czasu itd.?</vt:lpstr>
      <vt:lpstr>Koszt stresu i zaburzeń adaptacyjnych (epizodów depresyjnych oraz zaburzeń depresyjnych nawracających </vt:lpstr>
      <vt:lpstr>zakończenie</vt:lpstr>
      <vt:lpstr>Prezentacja programu PowerPoint</vt:lpstr>
      <vt:lpstr>Skutki mobbingu w pracy</vt:lpstr>
      <vt:lpstr>Prezentacja programu PowerPoint</vt:lpstr>
      <vt:lpstr>wpływ dobrego samopoczucia w pracy na wydajność pracy</vt:lpstr>
      <vt:lpstr>Zjawisko tzw. anomii pracowniczej</vt:lpstr>
      <vt:lpstr>Anomia pracownicza, ma występować w 78% zakładach pracy w Polsce</vt:lpstr>
      <vt:lpstr>cd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Kreatywna praca  Kształtowanie dobrego klimatu w miejscach pracy wobec zagrożeń psychospołecznych</dc:title>
  <dc:creator>Andrzej Zybała</dc:creator>
  <cp:lastModifiedBy>Andrzej Zybała</cp:lastModifiedBy>
  <cp:revision>4</cp:revision>
  <cp:lastPrinted>2022-05-27T05:43:33Z</cp:lastPrinted>
  <dcterms:created xsi:type="dcterms:W3CDTF">2022-04-07T06:27:32Z</dcterms:created>
  <dcterms:modified xsi:type="dcterms:W3CDTF">2022-07-02T06:01:21Z</dcterms:modified>
</cp:coreProperties>
</file>