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4" r:id="rId3"/>
    <p:sldId id="294" r:id="rId4"/>
    <p:sldId id="297" r:id="rId5"/>
    <p:sldId id="350" r:id="rId6"/>
    <p:sldId id="351" r:id="rId7"/>
    <p:sldId id="349" r:id="rId8"/>
    <p:sldId id="299" r:id="rId9"/>
    <p:sldId id="258" r:id="rId10"/>
    <p:sldId id="785" r:id="rId11"/>
    <p:sldId id="292" r:id="rId12"/>
    <p:sldId id="264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50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95324-6035-4CB2-806E-463F99104AB6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IE"/>
        </a:p>
      </dgm:t>
    </dgm:pt>
    <dgm:pt modelId="{AD9AB32D-8E63-4984-A8C3-3E5137F09B19}">
      <dgm:prSet/>
      <dgm:spPr>
        <a:solidFill>
          <a:srgbClr val="6F95CC"/>
        </a:solidFill>
      </dgm:spPr>
      <dgm:t>
        <a:bodyPr/>
        <a:lstStyle/>
        <a:p>
          <a:pPr rtl="0"/>
          <a:r>
            <a:rPr lang="en-IE" dirty="0">
              <a:solidFill>
                <a:schemeClr val="bg2"/>
              </a:solidFill>
            </a:rPr>
            <a:t>A</a:t>
          </a:r>
          <a:r>
            <a:rPr lang="en-US" dirty="0">
              <a:solidFill>
                <a:schemeClr val="bg2"/>
              </a:solidFill>
            </a:rPr>
            <a:t>utomation</a:t>
          </a:r>
          <a:endParaRPr lang="en-IE" dirty="0">
            <a:solidFill>
              <a:schemeClr val="bg2"/>
            </a:solidFill>
          </a:endParaRPr>
        </a:p>
      </dgm:t>
    </dgm:pt>
    <dgm:pt modelId="{E52CD4B8-E9B7-417D-81B4-67B069764B16}" type="parTrans" cxnId="{677A5E66-DB71-49B2-B45B-5DBED28A4C25}">
      <dgm:prSet/>
      <dgm:spPr/>
      <dgm:t>
        <a:bodyPr/>
        <a:lstStyle/>
        <a:p>
          <a:endParaRPr lang="en-IE"/>
        </a:p>
      </dgm:t>
    </dgm:pt>
    <dgm:pt modelId="{2F683900-5130-4803-9DC0-F76E124A1B43}" type="sibTrans" cxnId="{677A5E66-DB71-49B2-B45B-5DBED28A4C25}">
      <dgm:prSet/>
      <dgm:spPr/>
      <dgm:t>
        <a:bodyPr/>
        <a:lstStyle/>
        <a:p>
          <a:endParaRPr lang="en-IE"/>
        </a:p>
      </dgm:t>
    </dgm:pt>
    <dgm:pt modelId="{970770D8-14A5-418A-9352-9C038032D089}">
      <dgm:prSet/>
      <dgm:spPr>
        <a:solidFill>
          <a:srgbClr val="648CCE">
            <a:alpha val="49804"/>
          </a:srgbClr>
        </a:solidFill>
      </dgm:spPr>
      <dgm:t>
        <a:bodyPr/>
        <a:lstStyle/>
        <a:p>
          <a:pPr rtl="0"/>
          <a:r>
            <a:rPr lang="en-US" dirty="0" err="1">
              <a:solidFill>
                <a:schemeClr val="bg2"/>
              </a:solidFill>
            </a:rPr>
            <a:t>Digitisation</a:t>
          </a:r>
          <a:r>
            <a:rPr lang="en-US" dirty="0">
              <a:solidFill>
                <a:srgbClr val="FF0000"/>
              </a:solidFill>
            </a:rPr>
            <a:t> </a:t>
          </a:r>
          <a:endParaRPr lang="en-IE" dirty="0">
            <a:solidFill>
              <a:srgbClr val="FF0000"/>
            </a:solidFill>
          </a:endParaRPr>
        </a:p>
      </dgm:t>
    </dgm:pt>
    <dgm:pt modelId="{CBA56F5F-A843-4DB6-835A-62A1BC5F9E9B}" type="parTrans" cxnId="{A98638DD-DA9F-4298-B185-EC8F5C71EFEC}">
      <dgm:prSet/>
      <dgm:spPr/>
      <dgm:t>
        <a:bodyPr/>
        <a:lstStyle/>
        <a:p>
          <a:endParaRPr lang="en-IE"/>
        </a:p>
      </dgm:t>
    </dgm:pt>
    <dgm:pt modelId="{EF029E0E-CA01-4E19-8650-82D388E4ED1C}" type="sibTrans" cxnId="{A98638DD-DA9F-4298-B185-EC8F5C71EFEC}">
      <dgm:prSet/>
      <dgm:spPr/>
      <dgm:t>
        <a:bodyPr/>
        <a:lstStyle/>
        <a:p>
          <a:endParaRPr lang="en-IE"/>
        </a:p>
      </dgm:t>
    </dgm:pt>
    <dgm:pt modelId="{7A64E9FB-A572-47C2-81DC-311575DAD732}">
      <dgm:prSet/>
      <dgm:spPr>
        <a:solidFill>
          <a:srgbClr val="B1C1EB">
            <a:alpha val="49804"/>
          </a:srgbClr>
        </a:solidFill>
      </dgm:spPr>
      <dgm:t>
        <a:bodyPr/>
        <a:lstStyle/>
        <a:p>
          <a:pPr algn="ctr" rtl="0"/>
          <a:r>
            <a:rPr lang="en-US" dirty="0">
              <a:solidFill>
                <a:schemeClr val="bg2"/>
              </a:solidFill>
            </a:rPr>
            <a:t>  Platforms  </a:t>
          </a:r>
          <a:endParaRPr lang="en-IE" dirty="0">
            <a:solidFill>
              <a:schemeClr val="bg2"/>
            </a:solidFill>
          </a:endParaRPr>
        </a:p>
      </dgm:t>
    </dgm:pt>
    <dgm:pt modelId="{69FFD9F8-E7B3-4197-B6A6-B59E3FB05FE4}" type="parTrans" cxnId="{C3B98F2B-F000-4017-8696-FDDA99E47EAB}">
      <dgm:prSet/>
      <dgm:spPr/>
      <dgm:t>
        <a:bodyPr/>
        <a:lstStyle/>
        <a:p>
          <a:endParaRPr lang="en-IE"/>
        </a:p>
      </dgm:t>
    </dgm:pt>
    <dgm:pt modelId="{A893CF95-87C0-433F-9673-1B9C5F97D3B9}" type="sibTrans" cxnId="{C3B98F2B-F000-4017-8696-FDDA99E47EAB}">
      <dgm:prSet/>
      <dgm:spPr/>
      <dgm:t>
        <a:bodyPr/>
        <a:lstStyle/>
        <a:p>
          <a:endParaRPr lang="en-IE"/>
        </a:p>
      </dgm:t>
    </dgm:pt>
    <dgm:pt modelId="{C0FC5B8D-E153-4491-99E8-A5AC08C5D63B}" type="pres">
      <dgm:prSet presAssocID="{BC695324-6035-4CB2-806E-463F99104AB6}" presName="compositeShape" presStyleCnt="0">
        <dgm:presLayoutVars>
          <dgm:chMax val="7"/>
          <dgm:dir/>
          <dgm:resizeHandles val="exact"/>
        </dgm:presLayoutVars>
      </dgm:prSet>
      <dgm:spPr/>
    </dgm:pt>
    <dgm:pt modelId="{93484432-3711-4060-9598-911256DC1DC1}" type="pres">
      <dgm:prSet presAssocID="{AD9AB32D-8E63-4984-A8C3-3E5137F09B19}" presName="circ1" presStyleLbl="vennNode1" presStyleIdx="0" presStyleCnt="3"/>
      <dgm:spPr/>
    </dgm:pt>
    <dgm:pt modelId="{9EB1E737-F321-4CE6-8A59-7CDBF06F9922}" type="pres">
      <dgm:prSet presAssocID="{AD9AB32D-8E63-4984-A8C3-3E5137F09B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3A02D2-0885-42B2-BAE6-BCE324148051}" type="pres">
      <dgm:prSet presAssocID="{970770D8-14A5-418A-9352-9C038032D089}" presName="circ2" presStyleLbl="vennNode1" presStyleIdx="1" presStyleCnt="3" custLinFactNeighborX="2549" custLinFactNeighborY="-1616"/>
      <dgm:spPr/>
    </dgm:pt>
    <dgm:pt modelId="{597EBE0F-94DD-4CEF-A224-C416506E463A}" type="pres">
      <dgm:prSet presAssocID="{970770D8-14A5-418A-9352-9C038032D0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5AA8CA-B452-4CB0-89EE-EBC2FE4689E2}" type="pres">
      <dgm:prSet presAssocID="{7A64E9FB-A572-47C2-81DC-311575DAD732}" presName="circ3" presStyleLbl="vennNode1" presStyleIdx="2" presStyleCnt="3" custLinFactNeighborX="-4914" custLinFactNeighborY="-3355"/>
      <dgm:spPr/>
    </dgm:pt>
    <dgm:pt modelId="{16B3BB93-15B1-41FB-A651-A7968693760C}" type="pres">
      <dgm:prSet presAssocID="{7A64E9FB-A572-47C2-81DC-311575DAD7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3B98F2B-F000-4017-8696-FDDA99E47EAB}" srcId="{BC695324-6035-4CB2-806E-463F99104AB6}" destId="{7A64E9FB-A572-47C2-81DC-311575DAD732}" srcOrd="2" destOrd="0" parTransId="{69FFD9F8-E7B3-4197-B6A6-B59E3FB05FE4}" sibTransId="{A893CF95-87C0-433F-9673-1B9C5F97D3B9}"/>
    <dgm:cxn modelId="{69A48534-8966-414A-B1E7-D8183BBFEE88}" type="presOf" srcId="{7A64E9FB-A572-47C2-81DC-311575DAD732}" destId="{1C5AA8CA-B452-4CB0-89EE-EBC2FE4689E2}" srcOrd="0" destOrd="0" presId="urn:microsoft.com/office/officeart/2005/8/layout/venn1"/>
    <dgm:cxn modelId="{677A5E66-DB71-49B2-B45B-5DBED28A4C25}" srcId="{BC695324-6035-4CB2-806E-463F99104AB6}" destId="{AD9AB32D-8E63-4984-A8C3-3E5137F09B19}" srcOrd="0" destOrd="0" parTransId="{E52CD4B8-E9B7-417D-81B4-67B069764B16}" sibTransId="{2F683900-5130-4803-9DC0-F76E124A1B43}"/>
    <dgm:cxn modelId="{9E6EEF4B-F816-4588-935F-1E8167A78868}" type="presOf" srcId="{7A64E9FB-A572-47C2-81DC-311575DAD732}" destId="{16B3BB93-15B1-41FB-A651-A7968693760C}" srcOrd="1" destOrd="0" presId="urn:microsoft.com/office/officeart/2005/8/layout/venn1"/>
    <dgm:cxn modelId="{F4C8BE9B-E8E4-4A13-BA99-1DBCF56B0E0E}" type="presOf" srcId="{970770D8-14A5-418A-9352-9C038032D089}" destId="{597EBE0F-94DD-4CEF-A224-C416506E463A}" srcOrd="1" destOrd="0" presId="urn:microsoft.com/office/officeart/2005/8/layout/venn1"/>
    <dgm:cxn modelId="{8AF7B4B8-029D-4EB6-89A9-484F0CAC6034}" type="presOf" srcId="{AD9AB32D-8E63-4984-A8C3-3E5137F09B19}" destId="{9EB1E737-F321-4CE6-8A59-7CDBF06F9922}" srcOrd="1" destOrd="0" presId="urn:microsoft.com/office/officeart/2005/8/layout/venn1"/>
    <dgm:cxn modelId="{D66C9DBB-78C4-43FC-91C9-012D5BC5F714}" type="presOf" srcId="{BC695324-6035-4CB2-806E-463F99104AB6}" destId="{C0FC5B8D-E153-4491-99E8-A5AC08C5D63B}" srcOrd="0" destOrd="0" presId="urn:microsoft.com/office/officeart/2005/8/layout/venn1"/>
    <dgm:cxn modelId="{A98638DD-DA9F-4298-B185-EC8F5C71EFEC}" srcId="{BC695324-6035-4CB2-806E-463F99104AB6}" destId="{970770D8-14A5-418A-9352-9C038032D089}" srcOrd="1" destOrd="0" parTransId="{CBA56F5F-A843-4DB6-835A-62A1BC5F9E9B}" sibTransId="{EF029E0E-CA01-4E19-8650-82D388E4ED1C}"/>
    <dgm:cxn modelId="{B206ECE3-8037-47A3-9172-413ED8DB6181}" type="presOf" srcId="{970770D8-14A5-418A-9352-9C038032D089}" destId="{BB3A02D2-0885-42B2-BAE6-BCE324148051}" srcOrd="0" destOrd="0" presId="urn:microsoft.com/office/officeart/2005/8/layout/venn1"/>
    <dgm:cxn modelId="{6C9186EB-636F-438A-BFBF-2B1793CC168F}" type="presOf" srcId="{AD9AB32D-8E63-4984-A8C3-3E5137F09B19}" destId="{93484432-3711-4060-9598-911256DC1DC1}" srcOrd="0" destOrd="0" presId="urn:microsoft.com/office/officeart/2005/8/layout/venn1"/>
    <dgm:cxn modelId="{714F7C4F-1913-4C55-B71D-5CEC4892B6EB}" type="presParOf" srcId="{C0FC5B8D-E153-4491-99E8-A5AC08C5D63B}" destId="{93484432-3711-4060-9598-911256DC1DC1}" srcOrd="0" destOrd="0" presId="urn:microsoft.com/office/officeart/2005/8/layout/venn1"/>
    <dgm:cxn modelId="{5F4D567A-ED89-4C65-AF57-01C231674FDA}" type="presParOf" srcId="{C0FC5B8D-E153-4491-99E8-A5AC08C5D63B}" destId="{9EB1E737-F321-4CE6-8A59-7CDBF06F9922}" srcOrd="1" destOrd="0" presId="urn:microsoft.com/office/officeart/2005/8/layout/venn1"/>
    <dgm:cxn modelId="{72117F6B-C51A-4363-9DE5-2F90DAC8A6FC}" type="presParOf" srcId="{C0FC5B8D-E153-4491-99E8-A5AC08C5D63B}" destId="{BB3A02D2-0885-42B2-BAE6-BCE324148051}" srcOrd="2" destOrd="0" presId="urn:microsoft.com/office/officeart/2005/8/layout/venn1"/>
    <dgm:cxn modelId="{792DB519-7942-4314-96BD-D072ED482B86}" type="presParOf" srcId="{C0FC5B8D-E153-4491-99E8-A5AC08C5D63B}" destId="{597EBE0F-94DD-4CEF-A224-C416506E463A}" srcOrd="3" destOrd="0" presId="urn:microsoft.com/office/officeart/2005/8/layout/venn1"/>
    <dgm:cxn modelId="{8EDF4D18-7398-471A-9CF8-F51D4BD45C23}" type="presParOf" srcId="{C0FC5B8D-E153-4491-99E8-A5AC08C5D63B}" destId="{1C5AA8CA-B452-4CB0-89EE-EBC2FE4689E2}" srcOrd="4" destOrd="0" presId="urn:microsoft.com/office/officeart/2005/8/layout/venn1"/>
    <dgm:cxn modelId="{A1ADA40F-761E-4E1D-AD31-D158995371DE}" type="presParOf" srcId="{C0FC5B8D-E153-4491-99E8-A5AC08C5D63B}" destId="{16B3BB93-15B1-41FB-A651-A7968693760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BCD8F-DE12-4B2D-9CEE-2C4C4CE23B3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931190B-AC07-48D6-986B-5B995B29EF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>
              <a:solidFill>
                <a:schemeClr val="bg2"/>
              </a:solidFill>
              <a:sym typeface="Wingdings" panose="05000000000000000000" pitchFamily="2" charset="2"/>
            </a:rPr>
            <a:t></a:t>
          </a:r>
          <a:endParaRPr lang="en-IE" dirty="0">
            <a:solidFill>
              <a:schemeClr val="bg2"/>
            </a:solidFill>
          </a:endParaRPr>
        </a:p>
      </dgm:t>
    </dgm:pt>
    <dgm:pt modelId="{0F0B307E-3731-4DA9-A4C0-684E28C67A80}" type="parTrans" cxnId="{82F47C2C-37B7-4BE5-A018-4E65E8B05E68}">
      <dgm:prSet/>
      <dgm:spPr/>
      <dgm:t>
        <a:bodyPr/>
        <a:lstStyle/>
        <a:p>
          <a:endParaRPr lang="en-IE"/>
        </a:p>
      </dgm:t>
    </dgm:pt>
    <dgm:pt modelId="{52634F0A-307C-4FE3-86C5-94E634740970}" type="sibTrans" cxnId="{82F47C2C-37B7-4BE5-A018-4E65E8B05E68}">
      <dgm:prSet/>
      <dgm:spPr/>
      <dgm:t>
        <a:bodyPr/>
        <a:lstStyle/>
        <a:p>
          <a:endParaRPr lang="en-IE"/>
        </a:p>
      </dgm:t>
    </dgm:pt>
    <dgm:pt modelId="{29DFA16A-E6D0-46E8-AE8A-73AE7EA04C5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/>
            <a:t>Partnerships </a:t>
          </a:r>
          <a:endParaRPr lang="en-IE" dirty="0"/>
        </a:p>
      </dgm:t>
    </dgm:pt>
    <dgm:pt modelId="{A8CE17A5-8D54-4D66-A1A5-AD3086D75B32}" type="parTrans" cxnId="{0C6DA7E2-9A6F-4C12-B5CF-C8F2D11ABBE8}">
      <dgm:prSet/>
      <dgm:spPr/>
      <dgm:t>
        <a:bodyPr/>
        <a:lstStyle/>
        <a:p>
          <a:endParaRPr lang="en-IE"/>
        </a:p>
      </dgm:t>
    </dgm:pt>
    <dgm:pt modelId="{A7EA4521-88D8-458E-9275-5AFF73A9D4A0}" type="sibTrans" cxnId="{0C6DA7E2-9A6F-4C12-B5CF-C8F2D11ABBE8}">
      <dgm:prSet/>
      <dgm:spPr/>
      <dgm:t>
        <a:bodyPr/>
        <a:lstStyle/>
        <a:p>
          <a:endParaRPr lang="en-IE"/>
        </a:p>
      </dgm:t>
    </dgm:pt>
    <dgm:pt modelId="{1886758D-D216-49C9-A7FD-4A4CBF3E323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/>
            <a:t>Problem solving orientation</a:t>
          </a:r>
          <a:endParaRPr lang="en-IE" dirty="0"/>
        </a:p>
      </dgm:t>
    </dgm:pt>
    <dgm:pt modelId="{98B0C3E1-3AD0-4A33-9975-76FE56772ABE}" type="parTrans" cxnId="{47F60DFE-311C-41A5-8A26-6D634197297F}">
      <dgm:prSet/>
      <dgm:spPr/>
      <dgm:t>
        <a:bodyPr/>
        <a:lstStyle/>
        <a:p>
          <a:endParaRPr lang="en-IE"/>
        </a:p>
      </dgm:t>
    </dgm:pt>
    <dgm:pt modelId="{909BA6F5-7BB8-4009-B917-5A5B2853DF53}" type="sibTrans" cxnId="{47F60DFE-311C-41A5-8A26-6D634197297F}">
      <dgm:prSet/>
      <dgm:spPr/>
      <dgm:t>
        <a:bodyPr/>
        <a:lstStyle/>
        <a:p>
          <a:endParaRPr lang="en-IE"/>
        </a:p>
      </dgm:t>
    </dgm:pt>
    <dgm:pt modelId="{547F225D-E485-4D3F-BACD-7098AD553D1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>
              <a:solidFill>
                <a:schemeClr val="bg2"/>
              </a:solidFill>
              <a:sym typeface="Wingdings" panose="05000000000000000000" pitchFamily="2" charset="2"/>
            </a:rPr>
            <a:t></a:t>
          </a:r>
          <a:endParaRPr lang="en-IE" dirty="0">
            <a:solidFill>
              <a:schemeClr val="bg2"/>
            </a:solidFill>
          </a:endParaRPr>
        </a:p>
      </dgm:t>
    </dgm:pt>
    <dgm:pt modelId="{86953D86-E712-4162-B14B-41F83E95A7FF}" type="parTrans" cxnId="{90C1CA65-DAC2-4F35-A3D4-99F53AF6FBE8}">
      <dgm:prSet/>
      <dgm:spPr/>
      <dgm:t>
        <a:bodyPr/>
        <a:lstStyle/>
        <a:p>
          <a:endParaRPr lang="en-IE"/>
        </a:p>
      </dgm:t>
    </dgm:pt>
    <dgm:pt modelId="{D3762F95-F5A7-4972-9CA3-D33975DBEA8D}" type="sibTrans" cxnId="{90C1CA65-DAC2-4F35-A3D4-99F53AF6FBE8}">
      <dgm:prSet/>
      <dgm:spPr/>
      <dgm:t>
        <a:bodyPr/>
        <a:lstStyle/>
        <a:p>
          <a:endParaRPr lang="en-IE"/>
        </a:p>
      </dgm:t>
    </dgm:pt>
    <dgm:pt modelId="{354780AA-F067-4E32-9F94-351B350E25B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/>
            <a:t>Systematic monitoring</a:t>
          </a:r>
          <a:endParaRPr lang="en-IE" dirty="0"/>
        </a:p>
      </dgm:t>
    </dgm:pt>
    <dgm:pt modelId="{9471ABE4-1098-4306-A650-D1700490BB12}" type="parTrans" cxnId="{A063CAD5-860F-4161-9F35-2365EDF1BA8F}">
      <dgm:prSet/>
      <dgm:spPr/>
      <dgm:t>
        <a:bodyPr/>
        <a:lstStyle/>
        <a:p>
          <a:endParaRPr lang="en-IE"/>
        </a:p>
      </dgm:t>
    </dgm:pt>
    <dgm:pt modelId="{2D7B208F-D481-4996-BBC3-B99FBA903A54}" type="sibTrans" cxnId="{A063CAD5-860F-4161-9F35-2365EDF1BA8F}">
      <dgm:prSet/>
      <dgm:spPr/>
      <dgm:t>
        <a:bodyPr/>
        <a:lstStyle/>
        <a:p>
          <a:endParaRPr lang="en-IE"/>
        </a:p>
      </dgm:t>
    </dgm:pt>
    <dgm:pt modelId="{A479DA41-D041-432A-91E7-44F65528BDE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/>
            <a:t>Employee involvement</a:t>
          </a:r>
          <a:endParaRPr lang="en-IE" dirty="0"/>
        </a:p>
      </dgm:t>
    </dgm:pt>
    <dgm:pt modelId="{0FB3904D-B2BF-4650-9192-9A485534A3D7}" type="parTrans" cxnId="{0C0024B8-13B4-40BC-8B05-2F48BC8299D9}">
      <dgm:prSet/>
      <dgm:spPr/>
      <dgm:t>
        <a:bodyPr/>
        <a:lstStyle/>
        <a:p>
          <a:endParaRPr lang="en-IE"/>
        </a:p>
      </dgm:t>
    </dgm:pt>
    <dgm:pt modelId="{9A8C5D47-A8B7-42A8-84DC-57EF44B84CAE}" type="sibTrans" cxnId="{0C0024B8-13B4-40BC-8B05-2F48BC8299D9}">
      <dgm:prSet/>
      <dgm:spPr/>
      <dgm:t>
        <a:bodyPr/>
        <a:lstStyle/>
        <a:p>
          <a:endParaRPr lang="en-IE"/>
        </a:p>
      </dgm:t>
    </dgm:pt>
    <dgm:pt modelId="{68E35CE9-D08F-41DE-AA57-1C1DF175D4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Formal training </a:t>
          </a:r>
          <a:endParaRPr lang="en-IE" dirty="0"/>
        </a:p>
      </dgm:t>
    </dgm:pt>
    <dgm:pt modelId="{390D1C66-B702-4EF4-864D-4BACBF9E317B}" type="parTrans" cxnId="{1C6208F1-F0CE-4B35-B12B-1E2827953723}">
      <dgm:prSet/>
      <dgm:spPr/>
      <dgm:t>
        <a:bodyPr/>
        <a:lstStyle/>
        <a:p>
          <a:endParaRPr lang="en-IE"/>
        </a:p>
      </dgm:t>
    </dgm:pt>
    <dgm:pt modelId="{34C3BA99-EE45-4F8B-AC79-38CB9D06E484}" type="sibTrans" cxnId="{1C6208F1-F0CE-4B35-B12B-1E2827953723}">
      <dgm:prSet/>
      <dgm:spPr/>
      <dgm:t>
        <a:bodyPr/>
        <a:lstStyle/>
        <a:p>
          <a:endParaRPr lang="en-IE"/>
        </a:p>
      </dgm:t>
    </dgm:pt>
    <dgm:pt modelId="{E66361FB-FC38-4D3D-832B-B673A6404895}" type="pres">
      <dgm:prSet presAssocID="{BC4BCD8F-DE12-4B2D-9CEE-2C4C4CE23B3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942D45D-9124-42BB-ABFE-64F94BE2F4B2}" type="pres">
      <dgm:prSet presAssocID="{BC4BCD8F-DE12-4B2D-9CEE-2C4C4CE23B36}" presName="dummyMaxCanvas" presStyleCnt="0"/>
      <dgm:spPr/>
    </dgm:pt>
    <dgm:pt modelId="{51F5C105-6CCA-4EAE-924C-996ABD1D0270}" type="pres">
      <dgm:prSet presAssocID="{BC4BCD8F-DE12-4B2D-9CEE-2C4C4CE23B36}" presName="parentComposite" presStyleCnt="0"/>
      <dgm:spPr/>
    </dgm:pt>
    <dgm:pt modelId="{92AA20F8-0E28-4261-87C7-4C7BB3994DA2}" type="pres">
      <dgm:prSet presAssocID="{BC4BCD8F-DE12-4B2D-9CEE-2C4C4CE23B36}" presName="parent1" presStyleLbl="alignAccFollowNode1" presStyleIdx="0" presStyleCnt="4">
        <dgm:presLayoutVars>
          <dgm:chMax val="4"/>
        </dgm:presLayoutVars>
      </dgm:prSet>
      <dgm:spPr/>
    </dgm:pt>
    <dgm:pt modelId="{FC6A6661-74B5-4D1C-885E-8449CE46A51F}" type="pres">
      <dgm:prSet presAssocID="{BC4BCD8F-DE12-4B2D-9CEE-2C4C4CE23B36}" presName="parent2" presStyleLbl="alignAccFollowNode1" presStyleIdx="1" presStyleCnt="4" custLinFactNeighborX="521" custLinFactNeighborY="-2200">
        <dgm:presLayoutVars>
          <dgm:chMax val="4"/>
        </dgm:presLayoutVars>
      </dgm:prSet>
      <dgm:spPr/>
    </dgm:pt>
    <dgm:pt modelId="{80251A9C-FD78-4AA2-8471-0F78D7CBFE9D}" type="pres">
      <dgm:prSet presAssocID="{BC4BCD8F-DE12-4B2D-9CEE-2C4C4CE23B36}" presName="childrenComposite" presStyleCnt="0"/>
      <dgm:spPr/>
    </dgm:pt>
    <dgm:pt modelId="{741E378F-A511-4529-BF95-143EBA2C0E8B}" type="pres">
      <dgm:prSet presAssocID="{BC4BCD8F-DE12-4B2D-9CEE-2C4C4CE23B36}" presName="dummyMaxCanvas_ChildArea" presStyleCnt="0"/>
      <dgm:spPr/>
    </dgm:pt>
    <dgm:pt modelId="{8C7241F1-A605-41E5-8A64-DC59E6AECC5E}" type="pres">
      <dgm:prSet presAssocID="{BC4BCD8F-DE12-4B2D-9CEE-2C4C4CE23B36}" presName="fulcrum" presStyleLbl="alignAccFollowNode1" presStyleIdx="2" presStyleCnt="4"/>
      <dgm:spPr/>
    </dgm:pt>
    <dgm:pt modelId="{CD891A27-FA24-4FB6-801B-1BA369B8E76F}" type="pres">
      <dgm:prSet presAssocID="{BC4BCD8F-DE12-4B2D-9CEE-2C4C4CE23B36}" presName="balance_23" presStyleLbl="alignAccFollowNode1" presStyleIdx="3" presStyleCnt="4">
        <dgm:presLayoutVars>
          <dgm:bulletEnabled val="1"/>
        </dgm:presLayoutVars>
      </dgm:prSet>
      <dgm:spPr/>
    </dgm:pt>
    <dgm:pt modelId="{5BF562CA-2116-417E-B91C-742DD8A0622E}" type="pres">
      <dgm:prSet presAssocID="{BC4BCD8F-DE12-4B2D-9CEE-2C4C4CE23B36}" presName="right_23_1" presStyleLbl="node1" presStyleIdx="0" presStyleCnt="5">
        <dgm:presLayoutVars>
          <dgm:bulletEnabled val="1"/>
        </dgm:presLayoutVars>
      </dgm:prSet>
      <dgm:spPr/>
    </dgm:pt>
    <dgm:pt modelId="{411D2DC9-F176-48B4-B79D-B39D7F5548E8}" type="pres">
      <dgm:prSet presAssocID="{BC4BCD8F-DE12-4B2D-9CEE-2C4C4CE23B36}" presName="right_23_2" presStyleLbl="node1" presStyleIdx="1" presStyleCnt="5">
        <dgm:presLayoutVars>
          <dgm:bulletEnabled val="1"/>
        </dgm:presLayoutVars>
      </dgm:prSet>
      <dgm:spPr/>
    </dgm:pt>
    <dgm:pt modelId="{BBA6821D-7D79-4148-B285-AEDB217A03F6}" type="pres">
      <dgm:prSet presAssocID="{BC4BCD8F-DE12-4B2D-9CEE-2C4C4CE23B36}" presName="right_23_3" presStyleLbl="node1" presStyleIdx="2" presStyleCnt="5">
        <dgm:presLayoutVars>
          <dgm:bulletEnabled val="1"/>
        </dgm:presLayoutVars>
      </dgm:prSet>
      <dgm:spPr/>
    </dgm:pt>
    <dgm:pt modelId="{13F43A56-196B-4EE3-B6D5-00F07ECF773A}" type="pres">
      <dgm:prSet presAssocID="{BC4BCD8F-DE12-4B2D-9CEE-2C4C4CE23B36}" presName="left_23_1" presStyleLbl="node1" presStyleIdx="3" presStyleCnt="5">
        <dgm:presLayoutVars>
          <dgm:bulletEnabled val="1"/>
        </dgm:presLayoutVars>
      </dgm:prSet>
      <dgm:spPr/>
    </dgm:pt>
    <dgm:pt modelId="{1CE697FC-484D-4B09-AF8B-51722AF6994E}" type="pres">
      <dgm:prSet presAssocID="{BC4BCD8F-DE12-4B2D-9CEE-2C4C4CE23B36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5754A26-9200-4F72-9559-9DE874BFA512}" type="presOf" srcId="{29DFA16A-E6D0-46E8-AE8A-73AE7EA04C52}" destId="{13F43A56-196B-4EE3-B6D5-00F07ECF773A}" srcOrd="0" destOrd="0" presId="urn:microsoft.com/office/officeart/2005/8/layout/balance1"/>
    <dgm:cxn modelId="{7B737329-F9F5-4214-A7B2-B74BD13E9110}" type="presOf" srcId="{A479DA41-D041-432A-91E7-44F65528BDED}" destId="{411D2DC9-F176-48B4-B79D-B39D7F5548E8}" srcOrd="0" destOrd="0" presId="urn:microsoft.com/office/officeart/2005/8/layout/balance1"/>
    <dgm:cxn modelId="{82F47C2C-37B7-4BE5-A018-4E65E8B05E68}" srcId="{BC4BCD8F-DE12-4B2D-9CEE-2C4C4CE23B36}" destId="{B931190B-AC07-48D6-986B-5B995B29EFA6}" srcOrd="0" destOrd="0" parTransId="{0F0B307E-3731-4DA9-A4C0-684E28C67A80}" sibTransId="{52634F0A-307C-4FE3-86C5-94E634740970}"/>
    <dgm:cxn modelId="{90C1CA65-DAC2-4F35-A3D4-99F53AF6FBE8}" srcId="{BC4BCD8F-DE12-4B2D-9CEE-2C4C4CE23B36}" destId="{547F225D-E485-4D3F-BACD-7098AD553D18}" srcOrd="1" destOrd="0" parTransId="{86953D86-E712-4162-B14B-41F83E95A7FF}" sibTransId="{D3762F95-F5A7-4972-9CA3-D33975DBEA8D}"/>
    <dgm:cxn modelId="{5B9D4C57-AAB2-4E58-A1BD-5D65FEFA42D3}" type="presOf" srcId="{354780AA-F067-4E32-9F94-351B350E25BF}" destId="{5BF562CA-2116-417E-B91C-742DD8A0622E}" srcOrd="0" destOrd="0" presId="urn:microsoft.com/office/officeart/2005/8/layout/balance1"/>
    <dgm:cxn modelId="{B1962781-1CF9-4F6D-97CC-1A3D9E744444}" type="presOf" srcId="{547F225D-E485-4D3F-BACD-7098AD553D18}" destId="{FC6A6661-74B5-4D1C-885E-8449CE46A51F}" srcOrd="0" destOrd="0" presId="urn:microsoft.com/office/officeart/2005/8/layout/balance1"/>
    <dgm:cxn modelId="{0988309A-E2B0-4216-BC54-9E9817AD223B}" type="presOf" srcId="{B931190B-AC07-48D6-986B-5B995B29EFA6}" destId="{92AA20F8-0E28-4261-87C7-4C7BB3994DA2}" srcOrd="0" destOrd="0" presId="urn:microsoft.com/office/officeart/2005/8/layout/balance1"/>
    <dgm:cxn modelId="{0C0024B8-13B4-40BC-8B05-2F48BC8299D9}" srcId="{547F225D-E485-4D3F-BACD-7098AD553D18}" destId="{A479DA41-D041-432A-91E7-44F65528BDED}" srcOrd="1" destOrd="0" parTransId="{0FB3904D-B2BF-4650-9192-9A485534A3D7}" sibTransId="{9A8C5D47-A8B7-42A8-84DC-57EF44B84CAE}"/>
    <dgm:cxn modelId="{E4B401CE-3C91-4DEF-B4F1-291A825F3E90}" type="presOf" srcId="{1886758D-D216-49C9-A7FD-4A4CBF3E3230}" destId="{1CE697FC-484D-4B09-AF8B-51722AF6994E}" srcOrd="0" destOrd="0" presId="urn:microsoft.com/office/officeart/2005/8/layout/balance1"/>
    <dgm:cxn modelId="{A063CAD5-860F-4161-9F35-2365EDF1BA8F}" srcId="{547F225D-E485-4D3F-BACD-7098AD553D18}" destId="{354780AA-F067-4E32-9F94-351B350E25BF}" srcOrd="0" destOrd="0" parTransId="{9471ABE4-1098-4306-A650-D1700490BB12}" sibTransId="{2D7B208F-D481-4996-BBC3-B99FBA903A54}"/>
    <dgm:cxn modelId="{0C6DA7E2-9A6F-4C12-B5CF-C8F2D11ABBE8}" srcId="{B931190B-AC07-48D6-986B-5B995B29EFA6}" destId="{29DFA16A-E6D0-46E8-AE8A-73AE7EA04C52}" srcOrd="0" destOrd="0" parTransId="{A8CE17A5-8D54-4D66-A1A5-AD3086D75B32}" sibTransId="{A7EA4521-88D8-458E-9275-5AFF73A9D4A0}"/>
    <dgm:cxn modelId="{1C6208F1-F0CE-4B35-B12B-1E2827953723}" srcId="{547F225D-E485-4D3F-BACD-7098AD553D18}" destId="{68E35CE9-D08F-41DE-AA57-1C1DF175D4EC}" srcOrd="2" destOrd="0" parTransId="{390D1C66-B702-4EF4-864D-4BACBF9E317B}" sibTransId="{34C3BA99-EE45-4F8B-AC79-38CB9D06E484}"/>
    <dgm:cxn modelId="{E83198F8-B583-413C-82AE-5C055267DD5A}" type="presOf" srcId="{68E35CE9-D08F-41DE-AA57-1C1DF175D4EC}" destId="{BBA6821D-7D79-4148-B285-AEDB217A03F6}" srcOrd="0" destOrd="0" presId="urn:microsoft.com/office/officeart/2005/8/layout/balance1"/>
    <dgm:cxn modelId="{F71F89FD-218F-4621-A106-872756477EB1}" type="presOf" srcId="{BC4BCD8F-DE12-4B2D-9CEE-2C4C4CE23B36}" destId="{E66361FB-FC38-4D3D-832B-B673A6404895}" srcOrd="0" destOrd="0" presId="urn:microsoft.com/office/officeart/2005/8/layout/balance1"/>
    <dgm:cxn modelId="{47F60DFE-311C-41A5-8A26-6D634197297F}" srcId="{B931190B-AC07-48D6-986B-5B995B29EFA6}" destId="{1886758D-D216-49C9-A7FD-4A4CBF3E3230}" srcOrd="1" destOrd="0" parTransId="{98B0C3E1-3AD0-4A33-9975-76FE56772ABE}" sibTransId="{909BA6F5-7BB8-4009-B917-5A5B2853DF53}"/>
    <dgm:cxn modelId="{661238F7-3022-4DC8-B88A-8BA866277A5B}" type="presParOf" srcId="{E66361FB-FC38-4D3D-832B-B673A6404895}" destId="{A942D45D-9124-42BB-ABFE-64F94BE2F4B2}" srcOrd="0" destOrd="0" presId="urn:microsoft.com/office/officeart/2005/8/layout/balance1"/>
    <dgm:cxn modelId="{CD316C64-8037-4174-BEF2-AC90B8A98456}" type="presParOf" srcId="{E66361FB-FC38-4D3D-832B-B673A6404895}" destId="{51F5C105-6CCA-4EAE-924C-996ABD1D0270}" srcOrd="1" destOrd="0" presId="urn:microsoft.com/office/officeart/2005/8/layout/balance1"/>
    <dgm:cxn modelId="{7FC44F4B-E28A-45E5-A388-76C6E3286B25}" type="presParOf" srcId="{51F5C105-6CCA-4EAE-924C-996ABD1D0270}" destId="{92AA20F8-0E28-4261-87C7-4C7BB3994DA2}" srcOrd="0" destOrd="0" presId="urn:microsoft.com/office/officeart/2005/8/layout/balance1"/>
    <dgm:cxn modelId="{ECCF8FC8-EB68-4281-A51C-C1C7957F3C7E}" type="presParOf" srcId="{51F5C105-6CCA-4EAE-924C-996ABD1D0270}" destId="{FC6A6661-74B5-4D1C-885E-8449CE46A51F}" srcOrd="1" destOrd="0" presId="urn:microsoft.com/office/officeart/2005/8/layout/balance1"/>
    <dgm:cxn modelId="{4FDB7C77-3A7D-4897-830F-5E6F40DED99A}" type="presParOf" srcId="{E66361FB-FC38-4D3D-832B-B673A6404895}" destId="{80251A9C-FD78-4AA2-8471-0F78D7CBFE9D}" srcOrd="2" destOrd="0" presId="urn:microsoft.com/office/officeart/2005/8/layout/balance1"/>
    <dgm:cxn modelId="{B4E76FC1-0472-428C-86BB-D986C88DC62E}" type="presParOf" srcId="{80251A9C-FD78-4AA2-8471-0F78D7CBFE9D}" destId="{741E378F-A511-4529-BF95-143EBA2C0E8B}" srcOrd="0" destOrd="0" presId="urn:microsoft.com/office/officeart/2005/8/layout/balance1"/>
    <dgm:cxn modelId="{47FCD0D4-C29C-46E3-90DD-9964175F54E0}" type="presParOf" srcId="{80251A9C-FD78-4AA2-8471-0F78D7CBFE9D}" destId="{8C7241F1-A605-41E5-8A64-DC59E6AECC5E}" srcOrd="1" destOrd="0" presId="urn:microsoft.com/office/officeart/2005/8/layout/balance1"/>
    <dgm:cxn modelId="{90642E18-26CF-4A58-BA6C-05D65925E073}" type="presParOf" srcId="{80251A9C-FD78-4AA2-8471-0F78D7CBFE9D}" destId="{CD891A27-FA24-4FB6-801B-1BA369B8E76F}" srcOrd="2" destOrd="0" presId="urn:microsoft.com/office/officeart/2005/8/layout/balance1"/>
    <dgm:cxn modelId="{F603E691-4DDD-445C-9A15-AD92BA875691}" type="presParOf" srcId="{80251A9C-FD78-4AA2-8471-0F78D7CBFE9D}" destId="{5BF562CA-2116-417E-B91C-742DD8A0622E}" srcOrd="3" destOrd="0" presId="urn:microsoft.com/office/officeart/2005/8/layout/balance1"/>
    <dgm:cxn modelId="{719EAD4E-058E-4D80-A0BC-0B4C2E963442}" type="presParOf" srcId="{80251A9C-FD78-4AA2-8471-0F78D7CBFE9D}" destId="{411D2DC9-F176-48B4-B79D-B39D7F5548E8}" srcOrd="4" destOrd="0" presId="urn:microsoft.com/office/officeart/2005/8/layout/balance1"/>
    <dgm:cxn modelId="{1FC93109-C58C-46BE-B76A-83139ADEE887}" type="presParOf" srcId="{80251A9C-FD78-4AA2-8471-0F78D7CBFE9D}" destId="{BBA6821D-7D79-4148-B285-AEDB217A03F6}" srcOrd="5" destOrd="0" presId="urn:microsoft.com/office/officeart/2005/8/layout/balance1"/>
    <dgm:cxn modelId="{3ED1F6FF-67AB-4B99-BE9C-8936A2F94F50}" type="presParOf" srcId="{80251A9C-FD78-4AA2-8471-0F78D7CBFE9D}" destId="{13F43A56-196B-4EE3-B6D5-00F07ECF773A}" srcOrd="6" destOrd="0" presId="urn:microsoft.com/office/officeart/2005/8/layout/balance1"/>
    <dgm:cxn modelId="{7387D658-AA26-416B-B328-B01C2CC88272}" type="presParOf" srcId="{80251A9C-FD78-4AA2-8471-0F78D7CBFE9D}" destId="{1CE697FC-484D-4B09-AF8B-51722AF6994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AA001-F1CC-4A2F-83F0-2F88A987EB0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F270CAC-20A9-4EFB-8428-91999ADA6F36}">
      <dgm:prSet phldrT="[Text]" custT="1"/>
      <dgm:spPr/>
      <dgm:t>
        <a:bodyPr/>
        <a:lstStyle/>
        <a:p>
          <a:r>
            <a: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Threats to privacy and data protection rights </a:t>
          </a:r>
          <a:endParaRPr lang="en-IE" sz="2000" b="0" dirty="0"/>
        </a:p>
      </dgm:t>
    </dgm:pt>
    <dgm:pt modelId="{F86CCC88-BD01-4F81-A6CE-642EC3BF5B79}" type="parTrans" cxnId="{E98BE25B-0C15-42A9-B558-B1E166904966}">
      <dgm:prSet/>
      <dgm:spPr/>
      <dgm:t>
        <a:bodyPr/>
        <a:lstStyle/>
        <a:p>
          <a:endParaRPr lang="en-IE"/>
        </a:p>
      </dgm:t>
    </dgm:pt>
    <dgm:pt modelId="{A7730BBB-B1BB-435E-B3B5-7E6A2FA1C1FA}" type="sibTrans" cxnId="{E98BE25B-0C15-42A9-B558-B1E166904966}">
      <dgm:prSet/>
      <dgm:spPr/>
      <dgm:t>
        <a:bodyPr/>
        <a:lstStyle/>
        <a:p>
          <a:endParaRPr lang="en-IE"/>
        </a:p>
      </dgm:t>
    </dgm:pt>
    <dgm:pt modelId="{FC4B212B-871B-4015-91C3-04F5D076DF04}">
      <dgm:prSet phldrT="[Text]" custT="1"/>
      <dgm:spPr/>
      <dgm:t>
        <a:bodyPr/>
        <a:lstStyle/>
        <a:p>
          <a:r>
            <a:rPr lang="en-IE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Difficulties to contest decisions</a:t>
          </a:r>
        </a:p>
      </dgm:t>
    </dgm:pt>
    <dgm:pt modelId="{7CDFF719-2822-4C5B-AA80-F0D06B83348E}" type="parTrans" cxnId="{145A1CBF-DB43-4C70-A37A-D1495061BA86}">
      <dgm:prSet/>
      <dgm:spPr/>
      <dgm:t>
        <a:bodyPr/>
        <a:lstStyle/>
        <a:p>
          <a:endParaRPr lang="en-IE"/>
        </a:p>
      </dgm:t>
    </dgm:pt>
    <dgm:pt modelId="{582AD8E2-F58C-4689-92A8-586EC6C891BA}" type="sibTrans" cxnId="{145A1CBF-DB43-4C70-A37A-D1495061BA86}">
      <dgm:prSet/>
      <dgm:spPr/>
      <dgm:t>
        <a:bodyPr/>
        <a:lstStyle/>
        <a:p>
          <a:endParaRPr lang="en-IE"/>
        </a:p>
      </dgm:t>
    </dgm:pt>
    <dgm:pt modelId="{81382C6B-9E4D-442E-B1C4-9BEE62EC3E0F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Over-emphasis on </a:t>
          </a:r>
          <a:r>
            <a:rPr lang="en-IE" sz="2000" kern="12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performance metrics</a:t>
          </a:r>
          <a:endParaRPr lang="en-IE" sz="2000" kern="1200" dirty="0"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209611D-C02E-444E-B1E7-6DAA03F596A1}" type="parTrans" cxnId="{E3C5444E-930F-47A8-91A0-C0AFE411264E}">
      <dgm:prSet/>
      <dgm:spPr/>
      <dgm:t>
        <a:bodyPr/>
        <a:lstStyle/>
        <a:p>
          <a:endParaRPr lang="en-IE"/>
        </a:p>
      </dgm:t>
    </dgm:pt>
    <dgm:pt modelId="{99D29B18-2B9C-45EE-92C9-1C04D139033F}" type="sibTrans" cxnId="{E3C5444E-930F-47A8-91A0-C0AFE411264E}">
      <dgm:prSet/>
      <dgm:spPr/>
      <dgm:t>
        <a:bodyPr/>
        <a:lstStyle/>
        <a:p>
          <a:endParaRPr lang="en-IE"/>
        </a:p>
      </dgm:t>
    </dgm:pt>
    <dgm:pt modelId="{2DCC208D-9C94-4F73-841A-1D3F98D52DA9}">
      <dgm:prSet phldrT="[Text]" custT="1"/>
      <dgm:spPr/>
      <dgm:t>
        <a:bodyPr/>
        <a:lstStyle/>
        <a:p>
          <a:r>
            <a:rPr lang="en-GB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Negative psychological effects </a:t>
          </a:r>
          <a:endParaRPr lang="en-IE" sz="2000" kern="1200" dirty="0"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BF6336C-8331-41CA-8F08-7153BE8277DC}" type="sibTrans" cxnId="{E1C26806-BA78-4354-9BE3-0BCEFC7F684A}">
      <dgm:prSet/>
      <dgm:spPr/>
      <dgm:t>
        <a:bodyPr/>
        <a:lstStyle/>
        <a:p>
          <a:endParaRPr lang="en-IE"/>
        </a:p>
      </dgm:t>
    </dgm:pt>
    <dgm:pt modelId="{6DF7F2FE-407F-4DD6-BE4F-EA90EDB99D94}" type="parTrans" cxnId="{E1C26806-BA78-4354-9BE3-0BCEFC7F684A}">
      <dgm:prSet/>
      <dgm:spPr/>
      <dgm:t>
        <a:bodyPr/>
        <a:lstStyle/>
        <a:p>
          <a:endParaRPr lang="en-IE"/>
        </a:p>
      </dgm:t>
    </dgm:pt>
    <dgm:pt modelId="{7D12C470-869B-44E7-BD6C-85DBD8A53711}" type="pres">
      <dgm:prSet presAssocID="{2BBAA001-F1CC-4A2F-83F0-2F88A987EB0C}" presName="Name0" presStyleCnt="0">
        <dgm:presLayoutVars>
          <dgm:dir/>
          <dgm:resizeHandles val="exact"/>
        </dgm:presLayoutVars>
      </dgm:prSet>
      <dgm:spPr/>
    </dgm:pt>
    <dgm:pt modelId="{53F31167-A25D-41AD-9AD3-606B4A6EB0D5}" type="pres">
      <dgm:prSet presAssocID="{0F270CAC-20A9-4EFB-8428-91999ADA6F36}" presName="compNode" presStyleCnt="0"/>
      <dgm:spPr/>
    </dgm:pt>
    <dgm:pt modelId="{69DB299B-CCC5-4103-945E-78F792B54988}" type="pres">
      <dgm:prSet presAssocID="{0F270CAC-20A9-4EFB-8428-91999ADA6F36}" presName="pict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Fingerprints exposed on glass"/>
        </a:ext>
      </dgm:extLst>
    </dgm:pt>
    <dgm:pt modelId="{CE00E5BD-B9AB-4BD8-AD03-79C122A28A90}" type="pres">
      <dgm:prSet presAssocID="{0F270CAC-20A9-4EFB-8428-91999ADA6F36}" presName="textRect" presStyleLbl="revTx" presStyleIdx="0" presStyleCnt="4">
        <dgm:presLayoutVars>
          <dgm:bulletEnabled val="1"/>
        </dgm:presLayoutVars>
      </dgm:prSet>
      <dgm:spPr/>
    </dgm:pt>
    <dgm:pt modelId="{B843CC12-55BB-4936-A442-2B6A65D02E5F}" type="pres">
      <dgm:prSet presAssocID="{A7730BBB-B1BB-435E-B3B5-7E6A2FA1C1FA}" presName="sibTrans" presStyleLbl="sibTrans2D1" presStyleIdx="0" presStyleCnt="0"/>
      <dgm:spPr/>
    </dgm:pt>
    <dgm:pt modelId="{46304328-5F5A-4978-8B66-FE5956875777}" type="pres">
      <dgm:prSet presAssocID="{2DCC208D-9C94-4F73-841A-1D3F98D52DA9}" presName="compNode" presStyleCnt="0"/>
      <dgm:spPr/>
    </dgm:pt>
    <dgm:pt modelId="{7DED2332-622C-43B1-B76E-C1AA5B44B3EC}" type="pres">
      <dgm:prSet presAssocID="{2DCC208D-9C94-4F73-841A-1D3F98D52DA9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Stressed woman facing computer"/>
        </a:ext>
      </dgm:extLst>
    </dgm:pt>
    <dgm:pt modelId="{3EACC4E1-ADF3-475F-8F42-7DDE6804BB4A}" type="pres">
      <dgm:prSet presAssocID="{2DCC208D-9C94-4F73-841A-1D3F98D52DA9}" presName="textRect" presStyleLbl="revTx" presStyleIdx="1" presStyleCnt="4">
        <dgm:presLayoutVars>
          <dgm:bulletEnabled val="1"/>
        </dgm:presLayoutVars>
      </dgm:prSet>
      <dgm:spPr/>
    </dgm:pt>
    <dgm:pt modelId="{65C1F863-3955-431B-ACB2-4837634CA7E3}" type="pres">
      <dgm:prSet presAssocID="{8BF6336C-8331-41CA-8F08-7153BE8277DC}" presName="sibTrans" presStyleLbl="sibTrans2D1" presStyleIdx="0" presStyleCnt="0"/>
      <dgm:spPr/>
    </dgm:pt>
    <dgm:pt modelId="{55C85C17-4078-43BB-8ED8-397032D00799}" type="pres">
      <dgm:prSet presAssocID="{FC4B212B-871B-4015-91C3-04F5D076DF04}" presName="compNode" presStyleCnt="0"/>
      <dgm:spPr/>
    </dgm:pt>
    <dgm:pt modelId="{BFA0C7EA-B195-4531-AFEE-273D9269003D}" type="pres">
      <dgm:prSet presAssocID="{FC4B212B-871B-4015-91C3-04F5D076DF04}" presName="pict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Chess pawn with a shadow of a king"/>
        </a:ext>
      </dgm:extLst>
    </dgm:pt>
    <dgm:pt modelId="{BE98E023-8426-4124-9DD7-9C8D6A767F4A}" type="pres">
      <dgm:prSet presAssocID="{FC4B212B-871B-4015-91C3-04F5D076DF04}" presName="textRect" presStyleLbl="revTx" presStyleIdx="2" presStyleCnt="4">
        <dgm:presLayoutVars>
          <dgm:bulletEnabled val="1"/>
        </dgm:presLayoutVars>
      </dgm:prSet>
      <dgm:spPr/>
    </dgm:pt>
    <dgm:pt modelId="{2B846CCE-54AB-4A59-B347-E5A9D5D6D7FF}" type="pres">
      <dgm:prSet presAssocID="{582AD8E2-F58C-4689-92A8-586EC6C891BA}" presName="sibTrans" presStyleLbl="sibTrans2D1" presStyleIdx="0" presStyleCnt="0"/>
      <dgm:spPr/>
    </dgm:pt>
    <dgm:pt modelId="{45DF72CB-4B54-44F5-9466-C35A60165A4B}" type="pres">
      <dgm:prSet presAssocID="{81382C6B-9E4D-442E-B1C4-9BEE62EC3E0F}" presName="compNode" presStyleCnt="0"/>
      <dgm:spPr/>
    </dgm:pt>
    <dgm:pt modelId="{568C1849-3767-47F6-B680-82B56572D3C7}" type="pres">
      <dgm:prSet presAssocID="{81382C6B-9E4D-442E-B1C4-9BEE62EC3E0F}" presName="pictRect" presStyleLbl="nod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-674" t="-1000" r="-26326" b="3000"/>
          </a:stretch>
        </a:blipFill>
      </dgm:spPr>
    </dgm:pt>
    <dgm:pt modelId="{11D9B5E8-DCAA-4EB7-9342-A60CC82E3D8F}" type="pres">
      <dgm:prSet presAssocID="{81382C6B-9E4D-442E-B1C4-9BEE62EC3E0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E1C26806-BA78-4354-9BE3-0BCEFC7F684A}" srcId="{2BBAA001-F1CC-4A2F-83F0-2F88A987EB0C}" destId="{2DCC208D-9C94-4F73-841A-1D3F98D52DA9}" srcOrd="1" destOrd="0" parTransId="{6DF7F2FE-407F-4DD6-BE4F-EA90EDB99D94}" sibTransId="{8BF6336C-8331-41CA-8F08-7153BE8277DC}"/>
    <dgm:cxn modelId="{A5BE400B-5F5F-4CCE-8597-16636B7C48F3}" type="presOf" srcId="{FC4B212B-871B-4015-91C3-04F5D076DF04}" destId="{BE98E023-8426-4124-9DD7-9C8D6A767F4A}" srcOrd="0" destOrd="0" presId="urn:microsoft.com/office/officeart/2005/8/layout/pList1"/>
    <dgm:cxn modelId="{E98BE25B-0C15-42A9-B558-B1E166904966}" srcId="{2BBAA001-F1CC-4A2F-83F0-2F88A987EB0C}" destId="{0F270CAC-20A9-4EFB-8428-91999ADA6F36}" srcOrd="0" destOrd="0" parTransId="{F86CCC88-BD01-4F81-A6CE-642EC3BF5B79}" sibTransId="{A7730BBB-B1BB-435E-B3B5-7E6A2FA1C1FA}"/>
    <dgm:cxn modelId="{8F49784B-51A3-49EF-87B1-933ACE43CEC5}" type="presOf" srcId="{8BF6336C-8331-41CA-8F08-7153BE8277DC}" destId="{65C1F863-3955-431B-ACB2-4837634CA7E3}" srcOrd="0" destOrd="0" presId="urn:microsoft.com/office/officeart/2005/8/layout/pList1"/>
    <dgm:cxn modelId="{B1B95D4D-F94E-476F-85F2-0CE30280AE3C}" type="presOf" srcId="{2DCC208D-9C94-4F73-841A-1D3F98D52DA9}" destId="{3EACC4E1-ADF3-475F-8F42-7DDE6804BB4A}" srcOrd="0" destOrd="0" presId="urn:microsoft.com/office/officeart/2005/8/layout/pList1"/>
    <dgm:cxn modelId="{E3C5444E-930F-47A8-91A0-C0AFE411264E}" srcId="{2BBAA001-F1CC-4A2F-83F0-2F88A987EB0C}" destId="{81382C6B-9E4D-442E-B1C4-9BEE62EC3E0F}" srcOrd="3" destOrd="0" parTransId="{8209611D-C02E-444E-B1E7-6DAA03F596A1}" sibTransId="{99D29B18-2B9C-45EE-92C9-1C04D139033F}"/>
    <dgm:cxn modelId="{E2102C51-CD16-47FF-9F1F-A4232553BA51}" type="presOf" srcId="{81382C6B-9E4D-442E-B1C4-9BEE62EC3E0F}" destId="{11D9B5E8-DCAA-4EB7-9342-A60CC82E3D8F}" srcOrd="0" destOrd="0" presId="urn:microsoft.com/office/officeart/2005/8/layout/pList1"/>
    <dgm:cxn modelId="{8040A879-FD67-4788-BE9D-9B6C397E42AF}" type="presOf" srcId="{A7730BBB-B1BB-435E-B3B5-7E6A2FA1C1FA}" destId="{B843CC12-55BB-4936-A442-2B6A65D02E5F}" srcOrd="0" destOrd="0" presId="urn:microsoft.com/office/officeart/2005/8/layout/pList1"/>
    <dgm:cxn modelId="{B3F5B1B1-FD72-4D90-84E2-3BEF9CF694D2}" type="presOf" srcId="{582AD8E2-F58C-4689-92A8-586EC6C891BA}" destId="{2B846CCE-54AB-4A59-B347-E5A9D5D6D7FF}" srcOrd="0" destOrd="0" presId="urn:microsoft.com/office/officeart/2005/8/layout/pList1"/>
    <dgm:cxn modelId="{A84CD4B4-4842-4102-BA55-08AC0D57C415}" type="presOf" srcId="{2BBAA001-F1CC-4A2F-83F0-2F88A987EB0C}" destId="{7D12C470-869B-44E7-BD6C-85DBD8A53711}" srcOrd="0" destOrd="0" presId="urn:microsoft.com/office/officeart/2005/8/layout/pList1"/>
    <dgm:cxn modelId="{145A1CBF-DB43-4C70-A37A-D1495061BA86}" srcId="{2BBAA001-F1CC-4A2F-83F0-2F88A987EB0C}" destId="{FC4B212B-871B-4015-91C3-04F5D076DF04}" srcOrd="2" destOrd="0" parTransId="{7CDFF719-2822-4C5B-AA80-F0D06B83348E}" sibTransId="{582AD8E2-F58C-4689-92A8-586EC6C891BA}"/>
    <dgm:cxn modelId="{B43B6BF0-FFC8-49DD-9BDE-89DCB05DD51E}" type="presOf" srcId="{0F270CAC-20A9-4EFB-8428-91999ADA6F36}" destId="{CE00E5BD-B9AB-4BD8-AD03-79C122A28A90}" srcOrd="0" destOrd="0" presId="urn:microsoft.com/office/officeart/2005/8/layout/pList1"/>
    <dgm:cxn modelId="{E1187D1F-067E-4287-8631-FFC808A53D56}" type="presParOf" srcId="{7D12C470-869B-44E7-BD6C-85DBD8A53711}" destId="{53F31167-A25D-41AD-9AD3-606B4A6EB0D5}" srcOrd="0" destOrd="0" presId="urn:microsoft.com/office/officeart/2005/8/layout/pList1"/>
    <dgm:cxn modelId="{E179B0E9-0C76-43C8-8E67-83A008E24327}" type="presParOf" srcId="{53F31167-A25D-41AD-9AD3-606B4A6EB0D5}" destId="{69DB299B-CCC5-4103-945E-78F792B54988}" srcOrd="0" destOrd="0" presId="urn:microsoft.com/office/officeart/2005/8/layout/pList1"/>
    <dgm:cxn modelId="{446E1401-0EB3-4374-B63F-3B951AD0E8A7}" type="presParOf" srcId="{53F31167-A25D-41AD-9AD3-606B4A6EB0D5}" destId="{CE00E5BD-B9AB-4BD8-AD03-79C122A28A90}" srcOrd="1" destOrd="0" presId="urn:microsoft.com/office/officeart/2005/8/layout/pList1"/>
    <dgm:cxn modelId="{440D6704-7199-44C4-8FF7-1885FE775B79}" type="presParOf" srcId="{7D12C470-869B-44E7-BD6C-85DBD8A53711}" destId="{B843CC12-55BB-4936-A442-2B6A65D02E5F}" srcOrd="1" destOrd="0" presId="urn:microsoft.com/office/officeart/2005/8/layout/pList1"/>
    <dgm:cxn modelId="{3C7CF071-1472-430E-B9C3-E03FCA0498B8}" type="presParOf" srcId="{7D12C470-869B-44E7-BD6C-85DBD8A53711}" destId="{46304328-5F5A-4978-8B66-FE5956875777}" srcOrd="2" destOrd="0" presId="urn:microsoft.com/office/officeart/2005/8/layout/pList1"/>
    <dgm:cxn modelId="{9F5FCEC2-6D4F-4B52-9FF9-89AE5D4FA44A}" type="presParOf" srcId="{46304328-5F5A-4978-8B66-FE5956875777}" destId="{7DED2332-622C-43B1-B76E-C1AA5B44B3EC}" srcOrd="0" destOrd="0" presId="urn:microsoft.com/office/officeart/2005/8/layout/pList1"/>
    <dgm:cxn modelId="{FAC10D19-555E-4206-8588-C09F6986FF4D}" type="presParOf" srcId="{46304328-5F5A-4978-8B66-FE5956875777}" destId="{3EACC4E1-ADF3-475F-8F42-7DDE6804BB4A}" srcOrd="1" destOrd="0" presId="urn:microsoft.com/office/officeart/2005/8/layout/pList1"/>
    <dgm:cxn modelId="{2145FF6F-7C0D-4AEC-A6E6-312148CC1A07}" type="presParOf" srcId="{7D12C470-869B-44E7-BD6C-85DBD8A53711}" destId="{65C1F863-3955-431B-ACB2-4837634CA7E3}" srcOrd="3" destOrd="0" presId="urn:microsoft.com/office/officeart/2005/8/layout/pList1"/>
    <dgm:cxn modelId="{151B6D23-988F-488F-930F-2E6806E44DDD}" type="presParOf" srcId="{7D12C470-869B-44E7-BD6C-85DBD8A53711}" destId="{55C85C17-4078-43BB-8ED8-397032D00799}" srcOrd="4" destOrd="0" presId="urn:microsoft.com/office/officeart/2005/8/layout/pList1"/>
    <dgm:cxn modelId="{AA95FA1D-BB13-46D2-976B-6F3B48D20FD9}" type="presParOf" srcId="{55C85C17-4078-43BB-8ED8-397032D00799}" destId="{BFA0C7EA-B195-4531-AFEE-273D9269003D}" srcOrd="0" destOrd="0" presId="urn:microsoft.com/office/officeart/2005/8/layout/pList1"/>
    <dgm:cxn modelId="{794162D7-CA0D-46F4-B7E2-2C66B1ECE89D}" type="presParOf" srcId="{55C85C17-4078-43BB-8ED8-397032D00799}" destId="{BE98E023-8426-4124-9DD7-9C8D6A767F4A}" srcOrd="1" destOrd="0" presId="urn:microsoft.com/office/officeart/2005/8/layout/pList1"/>
    <dgm:cxn modelId="{80B9BF0E-00FB-4A2A-9CEC-8C9711426385}" type="presParOf" srcId="{7D12C470-869B-44E7-BD6C-85DBD8A53711}" destId="{2B846CCE-54AB-4A59-B347-E5A9D5D6D7FF}" srcOrd="5" destOrd="0" presId="urn:microsoft.com/office/officeart/2005/8/layout/pList1"/>
    <dgm:cxn modelId="{DBC69AFF-3A52-4782-A0EA-38A418D69A11}" type="presParOf" srcId="{7D12C470-869B-44E7-BD6C-85DBD8A53711}" destId="{45DF72CB-4B54-44F5-9466-C35A60165A4B}" srcOrd="6" destOrd="0" presId="urn:microsoft.com/office/officeart/2005/8/layout/pList1"/>
    <dgm:cxn modelId="{3CD73CFB-4BC3-4062-8484-6749E19EC9C6}" type="presParOf" srcId="{45DF72CB-4B54-44F5-9466-C35A60165A4B}" destId="{568C1849-3767-47F6-B680-82B56572D3C7}" srcOrd="0" destOrd="0" presId="urn:microsoft.com/office/officeart/2005/8/layout/pList1"/>
    <dgm:cxn modelId="{EECBF0C5-184A-4493-B6FD-BB5316DF59FC}" type="presParOf" srcId="{45DF72CB-4B54-44F5-9466-C35A60165A4B}" destId="{11D9B5E8-DCAA-4EB7-9342-A60CC82E3D8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4432-3711-4060-9598-911256DC1DC1}">
      <dsp:nvSpPr>
        <dsp:cNvPr id="0" name=""/>
        <dsp:cNvSpPr/>
      </dsp:nvSpPr>
      <dsp:spPr>
        <a:xfrm>
          <a:off x="1731571" y="43511"/>
          <a:ext cx="2088570" cy="2088570"/>
        </a:xfrm>
        <a:prstGeom prst="ellipse">
          <a:avLst/>
        </a:prstGeom>
        <a:solidFill>
          <a:srgbClr val="6F9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solidFill>
                <a:schemeClr val="bg2"/>
              </a:solidFill>
            </a:rPr>
            <a:t>A</a:t>
          </a:r>
          <a:r>
            <a:rPr lang="en-US" sz="2000" kern="1200" dirty="0">
              <a:solidFill>
                <a:schemeClr val="bg2"/>
              </a:solidFill>
            </a:rPr>
            <a:t>utomation</a:t>
          </a:r>
          <a:endParaRPr lang="en-IE" sz="2000" kern="1200" dirty="0">
            <a:solidFill>
              <a:schemeClr val="bg2"/>
            </a:solidFill>
          </a:endParaRPr>
        </a:p>
      </dsp:txBody>
      <dsp:txXfrm>
        <a:off x="2010047" y="409011"/>
        <a:ext cx="1531618" cy="939856"/>
      </dsp:txXfrm>
    </dsp:sp>
    <dsp:sp modelId="{BB3A02D2-0885-42B2-BAE6-BCE324148051}">
      <dsp:nvSpPr>
        <dsp:cNvPr id="0" name=""/>
        <dsp:cNvSpPr/>
      </dsp:nvSpPr>
      <dsp:spPr>
        <a:xfrm>
          <a:off x="2538434" y="1315116"/>
          <a:ext cx="2088570" cy="2088570"/>
        </a:xfrm>
        <a:prstGeom prst="ellipse">
          <a:avLst/>
        </a:prstGeom>
        <a:solidFill>
          <a:srgbClr val="648CCE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2"/>
              </a:solidFill>
            </a:rPr>
            <a:t>Digitisation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endParaRPr lang="en-IE" sz="2000" kern="1200" dirty="0">
            <a:solidFill>
              <a:srgbClr val="FF0000"/>
            </a:solidFill>
          </a:endParaRPr>
        </a:p>
      </dsp:txBody>
      <dsp:txXfrm>
        <a:off x="3177189" y="1854664"/>
        <a:ext cx="1253142" cy="1148713"/>
      </dsp:txXfrm>
    </dsp:sp>
    <dsp:sp modelId="{1C5AA8CA-B452-4CB0-89EE-EBC2FE4689E2}">
      <dsp:nvSpPr>
        <dsp:cNvPr id="0" name=""/>
        <dsp:cNvSpPr/>
      </dsp:nvSpPr>
      <dsp:spPr>
        <a:xfrm>
          <a:off x="875313" y="1278796"/>
          <a:ext cx="2088570" cy="2088570"/>
        </a:xfrm>
        <a:prstGeom prst="ellipse">
          <a:avLst/>
        </a:prstGeom>
        <a:solidFill>
          <a:srgbClr val="B1C1EB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/>
              </a:solidFill>
            </a:rPr>
            <a:t>  Platforms  </a:t>
          </a:r>
          <a:endParaRPr lang="en-IE" sz="2000" kern="1200" dirty="0">
            <a:solidFill>
              <a:schemeClr val="bg2"/>
            </a:solidFill>
          </a:endParaRPr>
        </a:p>
      </dsp:txBody>
      <dsp:txXfrm>
        <a:off x="1071987" y="1818343"/>
        <a:ext cx="1253142" cy="1148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A20F8-0E28-4261-87C7-4C7BB3994DA2}">
      <dsp:nvSpPr>
        <dsp:cNvPr id="0" name=""/>
        <dsp:cNvSpPr/>
      </dsp:nvSpPr>
      <dsp:spPr>
        <a:xfrm>
          <a:off x="2113204" y="0"/>
          <a:ext cx="1653824" cy="9187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>
              <a:solidFill>
                <a:schemeClr val="bg2"/>
              </a:solidFill>
              <a:sym typeface="Wingdings" panose="05000000000000000000" pitchFamily="2" charset="2"/>
            </a:rPr>
            <a:t></a:t>
          </a:r>
          <a:endParaRPr lang="en-IE" sz="3800" kern="1200" dirty="0">
            <a:solidFill>
              <a:schemeClr val="bg2"/>
            </a:solidFill>
          </a:endParaRPr>
        </a:p>
      </dsp:txBody>
      <dsp:txXfrm>
        <a:off x="2140114" y="26910"/>
        <a:ext cx="1600004" cy="864971"/>
      </dsp:txXfrm>
    </dsp:sp>
    <dsp:sp modelId="{FC6A6661-74B5-4D1C-885E-8449CE46A51F}">
      <dsp:nvSpPr>
        <dsp:cNvPr id="0" name=""/>
        <dsp:cNvSpPr/>
      </dsp:nvSpPr>
      <dsp:spPr>
        <a:xfrm>
          <a:off x="4510679" y="0"/>
          <a:ext cx="1653824" cy="9187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>
              <a:solidFill>
                <a:schemeClr val="bg2"/>
              </a:solidFill>
              <a:sym typeface="Wingdings" panose="05000000000000000000" pitchFamily="2" charset="2"/>
            </a:rPr>
            <a:t></a:t>
          </a:r>
          <a:endParaRPr lang="en-IE" sz="3800" kern="1200" dirty="0">
            <a:solidFill>
              <a:schemeClr val="bg2"/>
            </a:solidFill>
          </a:endParaRPr>
        </a:p>
      </dsp:txBody>
      <dsp:txXfrm>
        <a:off x="4537589" y="26910"/>
        <a:ext cx="1600004" cy="864971"/>
      </dsp:txXfrm>
    </dsp:sp>
    <dsp:sp modelId="{8C7241F1-A605-41E5-8A64-DC59E6AECC5E}">
      <dsp:nvSpPr>
        <dsp:cNvPr id="0" name=""/>
        <dsp:cNvSpPr/>
      </dsp:nvSpPr>
      <dsp:spPr>
        <a:xfrm>
          <a:off x="3789999" y="3904864"/>
          <a:ext cx="689093" cy="68909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91A27-FA24-4FB6-801B-1BA369B8E76F}">
      <dsp:nvSpPr>
        <dsp:cNvPr id="0" name=""/>
        <dsp:cNvSpPr/>
      </dsp:nvSpPr>
      <dsp:spPr>
        <a:xfrm rot="240000">
          <a:off x="2066634" y="3609579"/>
          <a:ext cx="4135824" cy="289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562CA-2116-417E-B91C-742DD8A0622E}">
      <dsp:nvSpPr>
        <dsp:cNvPr id="0" name=""/>
        <dsp:cNvSpPr/>
      </dsp:nvSpPr>
      <dsp:spPr>
        <a:xfrm rot="240000">
          <a:off x="4549837" y="2886496"/>
          <a:ext cx="1650155" cy="76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Systematic monitoring</a:t>
          </a:r>
          <a:endParaRPr lang="en-IE" sz="1600" kern="1200" dirty="0"/>
        </a:p>
      </dsp:txBody>
      <dsp:txXfrm>
        <a:off x="4587367" y="2924026"/>
        <a:ext cx="1575095" cy="693743"/>
      </dsp:txXfrm>
    </dsp:sp>
    <dsp:sp modelId="{411D2DC9-F176-48B4-B79D-B39D7F5548E8}">
      <dsp:nvSpPr>
        <dsp:cNvPr id="0" name=""/>
        <dsp:cNvSpPr/>
      </dsp:nvSpPr>
      <dsp:spPr>
        <a:xfrm rot="240000">
          <a:off x="4609559" y="2059583"/>
          <a:ext cx="1650155" cy="76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Employee involvement</a:t>
          </a:r>
          <a:endParaRPr lang="en-IE" sz="1600" kern="1200" dirty="0"/>
        </a:p>
      </dsp:txBody>
      <dsp:txXfrm>
        <a:off x="4647089" y="2097113"/>
        <a:ext cx="1575095" cy="693743"/>
      </dsp:txXfrm>
    </dsp:sp>
    <dsp:sp modelId="{BBA6821D-7D79-4148-B285-AEDB217A03F6}">
      <dsp:nvSpPr>
        <dsp:cNvPr id="0" name=""/>
        <dsp:cNvSpPr/>
      </dsp:nvSpPr>
      <dsp:spPr>
        <a:xfrm rot="240000">
          <a:off x="4669280" y="1251047"/>
          <a:ext cx="1650155" cy="76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Formal training </a:t>
          </a:r>
          <a:endParaRPr lang="en-IE" sz="1600" kern="1200" dirty="0"/>
        </a:p>
      </dsp:txBody>
      <dsp:txXfrm>
        <a:off x="4706810" y="1288577"/>
        <a:ext cx="1575095" cy="693743"/>
      </dsp:txXfrm>
    </dsp:sp>
    <dsp:sp modelId="{13F43A56-196B-4EE3-B6D5-00F07ECF773A}">
      <dsp:nvSpPr>
        <dsp:cNvPr id="0" name=""/>
        <dsp:cNvSpPr/>
      </dsp:nvSpPr>
      <dsp:spPr>
        <a:xfrm rot="240000">
          <a:off x="2183949" y="2721113"/>
          <a:ext cx="1650155" cy="76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Partnerships </a:t>
          </a:r>
          <a:endParaRPr lang="en-IE" sz="1600" kern="1200" dirty="0"/>
        </a:p>
      </dsp:txBody>
      <dsp:txXfrm>
        <a:off x="2221479" y="2758643"/>
        <a:ext cx="1575095" cy="693743"/>
      </dsp:txXfrm>
    </dsp:sp>
    <dsp:sp modelId="{1CE697FC-484D-4B09-AF8B-51722AF6994E}">
      <dsp:nvSpPr>
        <dsp:cNvPr id="0" name=""/>
        <dsp:cNvSpPr/>
      </dsp:nvSpPr>
      <dsp:spPr>
        <a:xfrm rot="240000">
          <a:off x="2243670" y="1894201"/>
          <a:ext cx="1650155" cy="76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Problem solving orientation</a:t>
          </a:r>
          <a:endParaRPr lang="en-IE" sz="1600" kern="1200" dirty="0"/>
        </a:p>
      </dsp:txBody>
      <dsp:txXfrm>
        <a:off x="2281200" y="1931731"/>
        <a:ext cx="1575095" cy="693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B299B-CCC5-4103-945E-78F792B54988}">
      <dsp:nvSpPr>
        <dsp:cNvPr id="0" name=""/>
        <dsp:cNvSpPr/>
      </dsp:nvSpPr>
      <dsp:spPr>
        <a:xfrm>
          <a:off x="5472" y="871735"/>
          <a:ext cx="2604070" cy="1794204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0E5BD-B9AB-4BD8-AD03-79C122A28A90}">
      <dsp:nvSpPr>
        <dsp:cNvPr id="0" name=""/>
        <dsp:cNvSpPr/>
      </dsp:nvSpPr>
      <dsp:spPr>
        <a:xfrm>
          <a:off x="5472" y="2665940"/>
          <a:ext cx="2604070" cy="96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Threats to privacy and data protection rights </a:t>
          </a:r>
          <a:endParaRPr lang="en-IE" sz="2000" b="0" kern="1200" dirty="0"/>
        </a:p>
      </dsp:txBody>
      <dsp:txXfrm>
        <a:off x="5472" y="2665940"/>
        <a:ext cx="2604070" cy="966110"/>
      </dsp:txXfrm>
    </dsp:sp>
    <dsp:sp modelId="{7DED2332-622C-43B1-B76E-C1AA5B44B3EC}">
      <dsp:nvSpPr>
        <dsp:cNvPr id="0" name=""/>
        <dsp:cNvSpPr/>
      </dsp:nvSpPr>
      <dsp:spPr>
        <a:xfrm>
          <a:off x="2870058" y="871735"/>
          <a:ext cx="2604070" cy="179420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CC4E1-ADF3-475F-8F42-7DDE6804BB4A}">
      <dsp:nvSpPr>
        <dsp:cNvPr id="0" name=""/>
        <dsp:cNvSpPr/>
      </dsp:nvSpPr>
      <dsp:spPr>
        <a:xfrm>
          <a:off x="2870058" y="2665940"/>
          <a:ext cx="2604070" cy="96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Negative psychological effects </a:t>
          </a:r>
          <a:endParaRPr lang="en-IE" sz="2000" kern="1200" dirty="0"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70058" y="2665940"/>
        <a:ext cx="2604070" cy="966110"/>
      </dsp:txXfrm>
    </dsp:sp>
    <dsp:sp modelId="{BFA0C7EA-B195-4531-AFEE-273D9269003D}">
      <dsp:nvSpPr>
        <dsp:cNvPr id="0" name=""/>
        <dsp:cNvSpPr/>
      </dsp:nvSpPr>
      <dsp:spPr>
        <a:xfrm>
          <a:off x="5734645" y="871735"/>
          <a:ext cx="2604070" cy="1794204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8E023-8426-4124-9DD7-9C8D6A767F4A}">
      <dsp:nvSpPr>
        <dsp:cNvPr id="0" name=""/>
        <dsp:cNvSpPr/>
      </dsp:nvSpPr>
      <dsp:spPr>
        <a:xfrm>
          <a:off x="5734645" y="2665940"/>
          <a:ext cx="2604070" cy="96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Difficulties to contest decisions</a:t>
          </a:r>
        </a:p>
      </dsp:txBody>
      <dsp:txXfrm>
        <a:off x="5734645" y="2665940"/>
        <a:ext cx="2604070" cy="966110"/>
      </dsp:txXfrm>
    </dsp:sp>
    <dsp:sp modelId="{568C1849-3767-47F6-B680-82B56572D3C7}">
      <dsp:nvSpPr>
        <dsp:cNvPr id="0" name=""/>
        <dsp:cNvSpPr/>
      </dsp:nvSpPr>
      <dsp:spPr>
        <a:xfrm>
          <a:off x="8599231" y="871735"/>
          <a:ext cx="2604070" cy="1794204"/>
        </a:xfrm>
        <a:prstGeom prst="round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674" t="-1000" r="-26326" b="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9B5E8-DCAA-4EB7-9342-A60CC82E3D8F}">
      <dsp:nvSpPr>
        <dsp:cNvPr id="0" name=""/>
        <dsp:cNvSpPr/>
      </dsp:nvSpPr>
      <dsp:spPr>
        <a:xfrm>
          <a:off x="8599231" y="2665940"/>
          <a:ext cx="2604070" cy="96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Over-emphasis on </a:t>
          </a:r>
          <a:r>
            <a:rPr lang="en-IE" sz="2000" kern="12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performance metrics</a:t>
          </a:r>
          <a:endParaRPr lang="en-IE" sz="2000" kern="1200" dirty="0"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599231" y="2665940"/>
        <a:ext cx="2604070" cy="96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F923-79CC-4835-BF95-CA03F4C710B2}" type="datetimeFigureOut">
              <a:rPr lang="en-IE" smtClean="0"/>
              <a:t>12/07/2022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B305-4C73-4D02-9456-118C1F4312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275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79DDC-C480-4BC3-9DBA-05C37AEA0F4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257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B305-4C73-4D02-9456-118C1F43125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64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B305-4C73-4D02-9456-118C1F43125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416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D10BA-3ED9-B045-8D95-C23D931E1764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0480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A0F57-7F2F-4054-8A69-94572B46968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007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A0F57-7F2F-4054-8A69-94572B46968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184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B305-4C73-4D02-9456-118C1F43125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927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b="20173"/>
          <a:stretch/>
        </p:blipFill>
        <p:spPr>
          <a:xfrm>
            <a:off x="0" y="2179529"/>
            <a:ext cx="12192000" cy="316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8880"/>
            <a:ext cx="103632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306725"/>
            <a:ext cx="1036915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1" y="590814"/>
            <a:ext cx="5943600" cy="8035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56D40-1E43-444C-BA75-87B42D1C7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3976538"/>
            <a:ext cx="10366375" cy="54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D60B70-6EA8-450D-B1A7-86A46C59D2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545013"/>
            <a:ext cx="10366375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_Title and Bullet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12/07/2022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F_Title and 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12/07/2022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5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_Title &amp; Two Column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EF_Title &amp; Two 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6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Picture 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">
            <a:extLst>
              <a:ext uri="{FF2B5EF4-FFF2-40B4-BE49-F238E27FC236}">
                <a16:creationId xmlns:a16="http://schemas.microsoft.com/office/drawing/2014/main" id="{30D32AC1-23D8-4850-AAD4-12E8058C59C3}"/>
              </a:ext>
            </a:extLst>
          </p:cNvPr>
          <p:cNvSpPr/>
          <p:nvPr/>
        </p:nvSpPr>
        <p:spPr>
          <a:xfrm>
            <a:off x="445615" y="4304633"/>
            <a:ext cx="7432841" cy="1510631"/>
          </a:xfrm>
          <a:prstGeom prst="round2SameRect">
            <a:avLst>
              <a:gd name="adj1" fmla="val 0"/>
              <a:gd name="adj2" fmla="val 1801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31B27-A28A-430F-8948-84294E30B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2884" y="685800"/>
            <a:ext cx="9556749" cy="4362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E75EB-910C-4978-8735-A8FBD93B6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615" y="4304632"/>
            <a:ext cx="7432841" cy="1260000"/>
          </a:xfrm>
          <a:solidFill>
            <a:srgbClr val="143058"/>
          </a:solidFill>
          <a:ln>
            <a:solidFill>
              <a:srgbClr val="143058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4460CF-7478-4D43-AC04-FF9AE7B31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4148" y="4470524"/>
            <a:ext cx="6335775" cy="5777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Main Text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2834BD-C6B7-4C6B-9105-5B80B3ED2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4149" y="5048251"/>
            <a:ext cx="6335773" cy="3921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Sub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4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340769"/>
            <a:ext cx="11329259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5" y="6412802"/>
            <a:ext cx="1476000" cy="25222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335360" y="6192000"/>
            <a:ext cx="11425269" cy="0"/>
          </a:xfrm>
          <a:prstGeom prst="line">
            <a:avLst/>
          </a:prstGeom>
          <a:ln w="762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4" r:id="rId4"/>
    <p:sldLayoutId id="2147483674" r:id="rId5"/>
    <p:sldLayoutId id="2147483666" r:id="rId6"/>
    <p:sldLayoutId id="2147483667" r:id="rId7"/>
    <p:sldLayoutId id="214748367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sara.riso@eurofound.europa.e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PU with binary numbers and blueprint">
            <a:extLst>
              <a:ext uri="{FF2B5EF4-FFF2-40B4-BE49-F238E27FC236}">
                <a16:creationId xmlns:a16="http://schemas.microsoft.com/office/drawing/2014/main" id="{4F6E5B96-E0AA-46B8-A2E3-AB87E9B718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b="9424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58920F-1F55-49AA-AE7A-909EA6D8A9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442" y="4304632"/>
            <a:ext cx="7341086" cy="1285677"/>
          </a:xfrm>
        </p:spPr>
        <p:txBody>
          <a:bodyPr>
            <a:normAutofit/>
          </a:bodyPr>
          <a:lstStyle/>
          <a:p>
            <a:endParaRPr lang="en-IE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EC2E42-3A02-4C83-BB42-D24BB0ADEE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442" y="4410425"/>
            <a:ext cx="6819816" cy="839231"/>
          </a:xfrm>
        </p:spPr>
        <p:txBody>
          <a:bodyPr/>
          <a:lstStyle/>
          <a:p>
            <a:r>
              <a:rPr lang="en-IE" sz="2800" dirty="0"/>
              <a:t>Digitalisation of the workplace: opportunities and challenges</a:t>
            </a:r>
          </a:p>
          <a:p>
            <a:r>
              <a:rPr lang="en-IE" sz="2000" dirty="0"/>
              <a:t>Sara Riso, Eurofound</a:t>
            </a:r>
          </a:p>
        </p:txBody>
      </p:sp>
    </p:spTree>
    <p:extLst>
      <p:ext uri="{BB962C8B-B14F-4D97-AF65-F5344CB8AC3E}">
        <p14:creationId xmlns:p14="http://schemas.microsoft.com/office/powerpoint/2010/main" val="281003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0875-28B6-4EAA-BC5B-B627E6F1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346645"/>
            <a:ext cx="11425269" cy="778098"/>
          </a:xfrm>
        </p:spPr>
        <p:txBody>
          <a:bodyPr>
            <a:normAutofit/>
          </a:bodyPr>
          <a:lstStyle/>
          <a:p>
            <a:r>
              <a:rPr lang="en-GB" dirty="0"/>
              <a:t>New trends impacting employee monitoring practices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D592-822E-4345-BE4A-06331234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/>
              <a:t>Technological advances have extended employee monitoring beyond the realm of work performance management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The need for remote work during the pandemic has created a new market for a range of monitoring software to track computer based activities, presence and availability of remote workers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The emergence of new organising and management practices characterised by greater visibility of employees due to ubiquity of digital devices</a:t>
            </a:r>
            <a:br>
              <a:rPr lang="en-GB" sz="2800" dirty="0"/>
            </a:br>
            <a:endParaRPr lang="en-GB" sz="2800" dirty="0"/>
          </a:p>
          <a:p>
            <a:r>
              <a:rPr lang="en-IE" sz="2800" dirty="0"/>
              <a:t>The rise of the always-on culture blurring the boundaries between private and work life (addressed in six EU countries by the right to disconnect)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825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7935-D233-4ACD-B403-3FC523AA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No good or bad technologies, just management choices …</a:t>
            </a:r>
          </a:p>
        </p:txBody>
      </p:sp>
      <p:pic>
        <p:nvPicPr>
          <p:cNvPr id="6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1C06D618-E5FC-4F93-8D24-4E86B10FE7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82" y="1573264"/>
            <a:ext cx="4313237" cy="4333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630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40440-B231-4CE2-88D6-072711AF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173" y="921486"/>
            <a:ext cx="6172200" cy="3421914"/>
          </a:xfrm>
        </p:spPr>
        <p:txBody>
          <a:bodyPr>
            <a:noAutofit/>
          </a:bodyPr>
          <a:lstStyle/>
          <a:p>
            <a:pPr algn="ctr"/>
            <a:br>
              <a:rPr lang="en-IE" sz="5400" dirty="0">
                <a:latin typeface="Lucida Calligraphy" panose="03010101010101010101" pitchFamily="66" charset="0"/>
              </a:rPr>
            </a:br>
            <a:r>
              <a:rPr lang="en-IE" sz="4400" dirty="0">
                <a:latin typeface="+mn-lt"/>
              </a:rPr>
              <a:t>Thank you!</a:t>
            </a:r>
            <a:br>
              <a:rPr lang="en-IE" sz="4400" dirty="0">
                <a:latin typeface="+mn-lt"/>
              </a:rPr>
            </a:br>
            <a:br>
              <a:rPr lang="en-IE" sz="4400" dirty="0">
                <a:latin typeface="+mn-lt"/>
              </a:rPr>
            </a:br>
            <a:r>
              <a:rPr lang="en-IE" sz="2400" dirty="0">
                <a:latin typeface="+mn-lt"/>
              </a:rPr>
              <a:t>Contact: </a:t>
            </a:r>
            <a:r>
              <a:rPr lang="en-IE" sz="2400" dirty="0">
                <a:latin typeface="+mn-lt"/>
                <a:hlinkClick r:id="rId2"/>
              </a:rPr>
              <a:t>sara.riso@eurofound.europa.eu</a:t>
            </a:r>
            <a:r>
              <a:rPr lang="en-IE" sz="2400" dirty="0">
                <a:latin typeface="+mn-lt"/>
              </a:rPr>
              <a:t> </a:t>
            </a:r>
            <a:endParaRPr lang="en-GB" sz="4400" dirty="0">
              <a:latin typeface="+mn-lt"/>
            </a:endParaRPr>
          </a:p>
        </p:txBody>
      </p:sp>
      <p:pic>
        <p:nvPicPr>
          <p:cNvPr id="3" name="Picture 2" descr="Person holding mouse">
            <a:extLst>
              <a:ext uri="{FF2B5EF4-FFF2-40B4-BE49-F238E27FC236}">
                <a16:creationId xmlns:a16="http://schemas.microsoft.com/office/drawing/2014/main" id="{C3E449BE-CAA4-4A63-96C5-A6498CEB6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4" r="24354"/>
          <a:stretch/>
        </p:blipFill>
        <p:spPr>
          <a:xfrm>
            <a:off x="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19817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383F-72A4-4D7F-A5B0-AE1E15E1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11" y="227985"/>
            <a:ext cx="11425269" cy="778098"/>
          </a:xfrm>
        </p:spPr>
        <p:txBody>
          <a:bodyPr/>
          <a:lstStyle/>
          <a:p>
            <a:r>
              <a:rPr lang="en-GB" dirty="0"/>
              <a:t>Digitalisation and its three vectors of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CC292-FF80-4602-975F-B9577A99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13" y="1811065"/>
            <a:ext cx="2674782" cy="3787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DD8568B-BB41-4159-80C1-CD413DC2F068}"/>
              </a:ext>
            </a:extLst>
          </p:cNvPr>
          <p:cNvGraphicFramePr>
            <a:graphicFrameLocks/>
          </p:cNvGraphicFramePr>
          <p:nvPr/>
        </p:nvGraphicFramePr>
        <p:xfrm>
          <a:off x="4894661" y="1596526"/>
          <a:ext cx="5551713" cy="348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llout: Line 7">
            <a:extLst>
              <a:ext uri="{FF2B5EF4-FFF2-40B4-BE49-F238E27FC236}">
                <a16:creationId xmlns:a16="http://schemas.microsoft.com/office/drawing/2014/main" id="{1BDA85D4-9ED8-4135-832E-0309EF1B331B}"/>
              </a:ext>
            </a:extLst>
          </p:cNvPr>
          <p:cNvSpPr/>
          <p:nvPr/>
        </p:nvSpPr>
        <p:spPr>
          <a:xfrm>
            <a:off x="9713166" y="4553339"/>
            <a:ext cx="1996752" cy="1045028"/>
          </a:xfrm>
          <a:prstGeom prst="borderCallout1">
            <a:avLst>
              <a:gd name="adj1" fmla="val 18750"/>
              <a:gd name="adj2" fmla="val -8333"/>
              <a:gd name="adj3" fmla="val -6009"/>
              <a:gd name="adj4" fmla="val -25464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bg2"/>
                </a:solidFill>
              </a:rPr>
              <a:t>Internet of things</a:t>
            </a:r>
          </a:p>
          <a:p>
            <a:r>
              <a:rPr lang="en-IE" dirty="0">
                <a:solidFill>
                  <a:schemeClr val="bg2"/>
                </a:solidFill>
              </a:rPr>
              <a:t>3D printing</a:t>
            </a:r>
          </a:p>
          <a:p>
            <a:r>
              <a:rPr lang="en-IE" dirty="0">
                <a:solidFill>
                  <a:schemeClr val="bg2"/>
                </a:solidFill>
              </a:rPr>
              <a:t>VR/AR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35C864E9-55D0-4108-8213-F4827F983182}"/>
              </a:ext>
            </a:extLst>
          </p:cNvPr>
          <p:cNvSpPr/>
          <p:nvPr/>
        </p:nvSpPr>
        <p:spPr>
          <a:xfrm>
            <a:off x="8978757" y="1504527"/>
            <a:ext cx="2591202" cy="1045028"/>
          </a:xfrm>
          <a:prstGeom prst="borderCallout1">
            <a:avLst>
              <a:gd name="adj1" fmla="val 48214"/>
              <a:gd name="adj2" fmla="val -5062"/>
              <a:gd name="adj3" fmla="val 83277"/>
              <a:gd name="adj4" fmla="val -18369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bg2"/>
                </a:solidFill>
              </a:rPr>
              <a:t>Advanced robotics</a:t>
            </a:r>
          </a:p>
          <a:p>
            <a:r>
              <a:rPr lang="en-IE" dirty="0">
                <a:solidFill>
                  <a:schemeClr val="bg2"/>
                </a:solidFill>
              </a:rPr>
              <a:t>Autonomous transport devices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1E8CD5-B3BF-403F-9E7C-0790665B94A9}"/>
              </a:ext>
            </a:extLst>
          </p:cNvPr>
          <p:cNvSpPr/>
          <p:nvPr/>
        </p:nvSpPr>
        <p:spPr>
          <a:xfrm>
            <a:off x="7329950" y="3153748"/>
            <a:ext cx="750362" cy="746448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08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9629-FFA9-4887-B728-E9511F0F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Digitisation: approach and good practice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EAD0-F550-438F-8DA7-5937981740D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 May 2021</a:t>
            </a:r>
            <a:endParaRPr lang="en-SI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98D5F6A-78E6-4B11-AD69-4530AE04D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97" y="1121084"/>
            <a:ext cx="4922116" cy="48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F865-A241-4295-8BFE-148D302A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/>
              <a:t>What works and what can be improved?</a:t>
            </a:r>
            <a:br>
              <a:rPr lang="en-IE"/>
            </a:br>
            <a:r>
              <a:rPr lang="en-IE" sz="2400" i="1"/>
              <a:t>Evidence from establishment practices</a:t>
            </a:r>
            <a:endParaRPr lang="en-IE" sz="2400" i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E8CAE03-C897-4C4C-9C34-A54DF923A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882078"/>
              </p:ext>
            </p:extLst>
          </p:nvPr>
        </p:nvGraphicFramePr>
        <p:xfrm>
          <a:off x="2280919" y="1452881"/>
          <a:ext cx="8269093" cy="459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967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37CA-7AE9-4ECB-84CF-B30F69E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Impact on work organisation of digitisation technologies 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75BF9F8-550F-4E1F-87A6-4C0B5F1B8E4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709889" y="1326690"/>
          <a:ext cx="8649479" cy="420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931">
                  <a:extLst>
                    <a:ext uri="{9D8B030D-6E8A-4147-A177-3AD203B41FA5}">
                      <a16:colId xmlns:a16="http://schemas.microsoft.com/office/drawing/2014/main" val="2852629680"/>
                    </a:ext>
                  </a:extLst>
                </a:gridCol>
                <a:gridCol w="1350429">
                  <a:extLst>
                    <a:ext uri="{9D8B030D-6E8A-4147-A177-3AD203B41FA5}">
                      <a16:colId xmlns:a16="http://schemas.microsoft.com/office/drawing/2014/main" val="1902674882"/>
                    </a:ext>
                  </a:extLst>
                </a:gridCol>
                <a:gridCol w="1465915">
                  <a:extLst>
                    <a:ext uri="{9D8B030D-6E8A-4147-A177-3AD203B41FA5}">
                      <a16:colId xmlns:a16="http://schemas.microsoft.com/office/drawing/2014/main" val="1059475915"/>
                    </a:ext>
                  </a:extLst>
                </a:gridCol>
                <a:gridCol w="1423204">
                  <a:extLst>
                    <a:ext uri="{9D8B030D-6E8A-4147-A177-3AD203B41FA5}">
                      <a16:colId xmlns:a16="http://schemas.microsoft.com/office/drawing/2014/main" val="3701017379"/>
                    </a:ext>
                  </a:extLst>
                </a:gridCol>
              </a:tblGrid>
              <a:tr h="934011"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3D Printing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VR &amp; 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577900"/>
                  </a:ext>
                </a:extLst>
              </a:tr>
              <a:tr h="92171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2"/>
                          </a:solidFill>
                        </a:rPr>
                        <a:t>Internal organisation and decision-making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No impact found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971610"/>
                  </a:ext>
                </a:extLst>
              </a:tr>
              <a:tr h="50545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2"/>
                          </a:solidFill>
                        </a:rPr>
                        <a:t>Task definition and content</a:t>
                      </a:r>
                      <a:endParaRPr lang="en-IE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88587"/>
                  </a:ext>
                </a:extLst>
              </a:tr>
              <a:tr h="9217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2"/>
                          </a:solidFill>
                        </a:rPr>
                        <a:t>Workflows, quality control and standards </a:t>
                      </a:r>
                      <a:endParaRPr lang="en-IE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78696"/>
                  </a:ext>
                </a:extLst>
              </a:tr>
              <a:tr h="92171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Employee monitoring and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No impact found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372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F289-C057-4C85-BE6C-117EBB113E5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 May 2021</a:t>
            </a:r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8B3F-700A-4727-8DEB-3099D6D9C1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Slovensko predsedovanje Svetu Evrope</a:t>
            </a:r>
            <a:endParaRPr lang="en-SI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4317C0-441E-4201-8CD0-834E3850497D}"/>
              </a:ext>
            </a:extLst>
          </p:cNvPr>
          <p:cNvCxnSpPr>
            <a:cxnSpLocks/>
          </p:cNvCxnSpPr>
          <p:nvPr/>
        </p:nvCxnSpPr>
        <p:spPr>
          <a:xfrm>
            <a:off x="8232505" y="4999525"/>
            <a:ext cx="1875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AFBAC0-E669-4B3F-9232-E54F92A88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9" y="1326690"/>
            <a:ext cx="1798141" cy="253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78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37CA-7AE9-4ECB-84CF-B30F69E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Impact on job quality of digitisation technologies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3BCB7E6-6B5C-4CAB-9284-6694D82B41E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675744" y="1326630"/>
          <a:ext cx="8758999" cy="395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557">
                  <a:extLst>
                    <a:ext uri="{9D8B030D-6E8A-4147-A177-3AD203B41FA5}">
                      <a16:colId xmlns:a16="http://schemas.microsoft.com/office/drawing/2014/main" val="213451172"/>
                    </a:ext>
                  </a:extLst>
                </a:gridCol>
                <a:gridCol w="1272406">
                  <a:extLst>
                    <a:ext uri="{9D8B030D-6E8A-4147-A177-3AD203B41FA5}">
                      <a16:colId xmlns:a16="http://schemas.microsoft.com/office/drawing/2014/main" val="2943743197"/>
                    </a:ext>
                  </a:extLst>
                </a:gridCol>
                <a:gridCol w="1353053">
                  <a:extLst>
                    <a:ext uri="{9D8B030D-6E8A-4147-A177-3AD203B41FA5}">
                      <a16:colId xmlns:a16="http://schemas.microsoft.com/office/drawing/2014/main" val="1176048629"/>
                    </a:ext>
                  </a:extLst>
                </a:gridCol>
                <a:gridCol w="1311983">
                  <a:extLst>
                    <a:ext uri="{9D8B030D-6E8A-4147-A177-3AD203B41FA5}">
                      <a16:colId xmlns:a16="http://schemas.microsoft.com/office/drawing/2014/main" val="1905601390"/>
                    </a:ext>
                  </a:extLst>
                </a:gridCol>
              </a:tblGrid>
              <a:tr h="846944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3D printing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VR &amp; 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05802"/>
                  </a:ext>
                </a:extLst>
              </a:tr>
              <a:tr h="54132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2"/>
                          </a:solidFill>
                        </a:rPr>
                        <a:t>Physical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No impact found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546326"/>
                  </a:ext>
                </a:extLst>
              </a:tr>
              <a:tr h="43821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2"/>
                          </a:solidFill>
                        </a:rPr>
                        <a:t>Social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67295"/>
                  </a:ext>
                </a:extLst>
              </a:tr>
              <a:tr h="43821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2"/>
                          </a:solidFill>
                        </a:rPr>
                        <a:t>Working time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1614"/>
                  </a:ext>
                </a:extLst>
              </a:tr>
              <a:tr h="43821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Work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771091"/>
                  </a:ext>
                </a:extLst>
              </a:tr>
              <a:tr h="43821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Skills and discretion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32478"/>
                  </a:ext>
                </a:extLst>
              </a:tr>
              <a:tr h="541327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Prospects and earnings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No impact found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786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F289-C057-4C85-BE6C-117EBB113E5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 May 2021</a:t>
            </a:r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8B3F-700A-4727-8DEB-3099D6D9C1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Slovensko predsedovanje Svetu Evrope</a:t>
            </a:r>
            <a:endParaRPr lang="en-SI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2B82F7-0D88-4384-9DCA-414BCBF87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" y="1326630"/>
            <a:ext cx="1798141" cy="253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15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5131-D4B5-4453-B60A-C93D87CA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98" y="256704"/>
            <a:ext cx="11425269" cy="778098"/>
          </a:xfrm>
        </p:spPr>
        <p:txBody>
          <a:bodyPr>
            <a:normAutofit/>
          </a:bodyPr>
          <a:lstStyle/>
          <a:p>
            <a:r>
              <a:rPr lang="en-IE" sz="3000" dirty="0"/>
              <a:t>Automation: what impacts?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A4AA-B37C-48DC-AC00-C154161E5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905" y="1248171"/>
            <a:ext cx="8665161" cy="4361657"/>
          </a:xfrm>
        </p:spPr>
        <p:txBody>
          <a:bodyPr>
            <a:normAutofit/>
          </a:bodyPr>
          <a:lstStyle/>
          <a:p>
            <a:r>
              <a:rPr lang="en-GB" dirty="0"/>
              <a:t>Shift from manual towards intellectual skills</a:t>
            </a:r>
          </a:p>
          <a:p>
            <a:r>
              <a:rPr lang="en-GB" dirty="0"/>
              <a:t>Lower physical strain and reduced risk of injury, but greater risk of negative psychosocial effects</a:t>
            </a:r>
          </a:p>
          <a:p>
            <a:r>
              <a:rPr lang="en-GB" dirty="0"/>
              <a:t>Human–robot interaction, increased complexity, reduced team size, more remote working</a:t>
            </a:r>
          </a:p>
          <a:p>
            <a:r>
              <a:rPr lang="en-GB" dirty="0"/>
              <a:t>Potential for shorter working weeks and more part-time work, but workers may need to be ‘on call’ for 24/7 production processes</a:t>
            </a:r>
          </a:p>
          <a:p>
            <a:r>
              <a:rPr lang="en-GB" dirty="0"/>
              <a:t>Less autonomy due to the potential for increased monitoring through the technology</a:t>
            </a:r>
          </a:p>
          <a:p>
            <a:endParaRPr lang="en-IE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78A126C-2573-4DC7-86A0-348008AF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9" y="1419236"/>
            <a:ext cx="1860155" cy="264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34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1DFB-00A3-47C6-AF6F-DE87FC88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Zooming in on the risks of employee monitoring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37084F-7ADE-4E76-9D99-168AAC089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611692"/>
              </p:ext>
            </p:extLst>
          </p:nvPr>
        </p:nvGraphicFramePr>
        <p:xfrm>
          <a:off x="226142" y="2079576"/>
          <a:ext cx="11208774" cy="450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erson wearing headphones&#10;&#10;Description automatically generated with low confidence">
            <a:extLst>
              <a:ext uri="{FF2B5EF4-FFF2-40B4-BE49-F238E27FC236}">
                <a16:creationId xmlns:a16="http://schemas.microsoft.com/office/drawing/2014/main" id="{11267726-5AAC-4057-9C9C-756D6FAA6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61" y="274638"/>
            <a:ext cx="1533593" cy="217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79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7AE7D-D969-4CA6-8722-9C4C0133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E</a:t>
            </a:r>
            <a:r>
              <a:rPr lang="en-GB" b="1" dirty="0"/>
              <a:t>mployee monitoring and surveillance: issues to consider </a:t>
            </a:r>
            <a:endParaRPr lang="en-IE" dirty="0"/>
          </a:p>
        </p:txBody>
      </p:sp>
      <p:pic>
        <p:nvPicPr>
          <p:cNvPr id="9" name="Content Placeholder 8" descr="A picture containing person, wall, indoor, male&#10;&#10;Description automatically generated">
            <a:extLst>
              <a:ext uri="{FF2B5EF4-FFF2-40B4-BE49-F238E27FC236}">
                <a16:creationId xmlns:a16="http://schemas.microsoft.com/office/drawing/2014/main" id="{C4E8E0A3-2B1A-4970-AB61-3F8E1337E1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10691"/>
            <a:ext cx="5323845" cy="2468328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C56F0-F4AB-4C17-8F0B-9F44E52F1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Technology design</a:t>
            </a:r>
          </a:p>
          <a:p>
            <a:pPr>
              <a:lnSpc>
                <a:spcPct val="90000"/>
              </a:lnSpc>
            </a:pPr>
            <a:r>
              <a:rPr lang="en-GB"/>
              <a:t>Job design</a:t>
            </a:r>
          </a:p>
          <a:p>
            <a:pPr>
              <a:lnSpc>
                <a:spcPct val="90000"/>
              </a:lnSpc>
            </a:pPr>
            <a:r>
              <a:rPr lang="en-GB"/>
              <a:t>Extent of monitoring </a:t>
            </a:r>
          </a:p>
          <a:p>
            <a:pPr>
              <a:lnSpc>
                <a:spcPct val="90000"/>
              </a:lnSpc>
            </a:pPr>
            <a:r>
              <a:rPr lang="en-GB"/>
              <a:t>Transparency and procedural fairness </a:t>
            </a:r>
          </a:p>
          <a:p>
            <a:pPr>
              <a:lnSpc>
                <a:spcPct val="90000"/>
              </a:lnSpc>
            </a:pPr>
            <a:r>
              <a:rPr lang="en-GB"/>
              <a:t>Job relevance and purpose</a:t>
            </a:r>
          </a:p>
          <a:p>
            <a:pPr>
              <a:lnSpc>
                <a:spcPct val="90000"/>
              </a:lnSpc>
            </a:pPr>
            <a:r>
              <a:rPr lang="en-GB"/>
              <a:t>Type of monitoring and target of control (output control vs process control)</a:t>
            </a:r>
          </a:p>
          <a:p>
            <a:pPr marL="0" indent="0">
              <a:lnSpc>
                <a:spcPct val="90000"/>
              </a:lnSpc>
              <a:buNone/>
            </a:pPr>
            <a:endParaRPr lang="en-GB"/>
          </a:p>
          <a:p>
            <a:pPr>
              <a:lnSpc>
                <a:spcPct val="90000"/>
              </a:lnSpc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9769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">
      <a:dk1>
        <a:srgbClr val="FFFFFF"/>
      </a:dk1>
      <a:lt1>
        <a:srgbClr val="FFFFFF"/>
      </a:lt1>
      <a:dk2>
        <a:srgbClr val="143058"/>
      </a:dk2>
      <a:lt2>
        <a:srgbClr val="0096D1"/>
      </a:lt2>
      <a:accent1>
        <a:srgbClr val="034EA2"/>
      </a:accent1>
      <a:accent2>
        <a:srgbClr val="FFF200"/>
      </a:accent2>
      <a:accent3>
        <a:srgbClr val="C7C8CA"/>
      </a:accent3>
      <a:accent4>
        <a:srgbClr val="0096D1"/>
      </a:accent4>
      <a:accent5>
        <a:srgbClr val="F15623"/>
      </a:accent5>
      <a:accent6>
        <a:srgbClr val="B0DAEE"/>
      </a:accent6>
      <a:hlink>
        <a:srgbClr val="143058"/>
      </a:hlink>
      <a:folHlink>
        <a:srgbClr val="87416E"/>
      </a:folHlink>
    </a:clrScheme>
    <a:fontScheme name="Eurofound_Mas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A5D8ABB-1D7F-4E72-9809-AE0B156FA95D}" vid="{30776A0B-F68D-4340-B6C0-2CBEF3CFD7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E36F92B30B3499CA8930880E3694E" ma:contentTypeVersion="11" ma:contentTypeDescription="Create a new document." ma:contentTypeScope="" ma:versionID="48e25853844a9295308d08579997a711">
  <xsd:schema xmlns:xsd="http://www.w3.org/2001/XMLSchema" xmlns:xs="http://www.w3.org/2001/XMLSchema" xmlns:p="http://schemas.microsoft.com/office/2006/metadata/properties" xmlns:ns2="0988a5e8-6eea-41d2-a3c2-20009eabeb70" xmlns:ns3="b3f5d1ad-add7-4297-9a04-0afbe91885f7" targetNamespace="http://schemas.microsoft.com/office/2006/metadata/properties" ma:root="true" ma:fieldsID="5a213f7e996e07f42aaac4e2f0fe24fc" ns2:_="" ns3:_="">
    <xsd:import namespace="0988a5e8-6eea-41d2-a3c2-20009eabeb70"/>
    <xsd:import namespace="b3f5d1ad-add7-4297-9a04-0afbe9188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8a5e8-6eea-41d2-a3c2-20009eabe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5d1ad-add7-4297-9a04-0afbe91885f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346A1-F801-4900-B603-E0A3EECC27E8}"/>
</file>

<file path=customXml/itemProps2.xml><?xml version="1.0" encoding="utf-8"?>
<ds:datastoreItem xmlns:ds="http://schemas.openxmlformats.org/officeDocument/2006/customXml" ds:itemID="{29F53DE2-27C2-49F6-984A-67E9EBE29899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342</TotalTime>
  <Words>431</Words>
  <Application>Microsoft Office PowerPoint</Application>
  <PresentationFormat>Widescreen</PresentationFormat>
  <Paragraphs>79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Calligraphy</vt:lpstr>
      <vt:lpstr>Wingdings</vt:lpstr>
      <vt:lpstr>Default Theme</vt:lpstr>
      <vt:lpstr>PowerPoint Presentation</vt:lpstr>
      <vt:lpstr>Digitalisation and its three vectors of change</vt:lpstr>
      <vt:lpstr>Digitisation: approach and good practice elements</vt:lpstr>
      <vt:lpstr>What works and what can be improved? Evidence from establishment practices</vt:lpstr>
      <vt:lpstr>Impact on work organisation of digitisation technologies  </vt:lpstr>
      <vt:lpstr>Impact on job quality of digitisation technologies</vt:lpstr>
      <vt:lpstr>Automation: what impacts?  </vt:lpstr>
      <vt:lpstr>Zooming in on the risks of employee monitoring </vt:lpstr>
      <vt:lpstr>Employee monitoring and surveillance: issues to consider </vt:lpstr>
      <vt:lpstr>New trends impacting employee monitoring practices</vt:lpstr>
      <vt:lpstr>No good or bad technologies, just management choices …</vt:lpstr>
      <vt:lpstr> Thank you!  Contact: sara.riso@eurofound.europa.eu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Riso</dc:creator>
  <cp:lastModifiedBy>Mary Ogundipe</cp:lastModifiedBy>
  <cp:revision>10</cp:revision>
  <dcterms:created xsi:type="dcterms:W3CDTF">2021-11-27T17:56:59Z</dcterms:created>
  <dcterms:modified xsi:type="dcterms:W3CDTF">2022-07-11T23:07:21Z</dcterms:modified>
</cp:coreProperties>
</file>