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0"/>
  </p:notesMasterIdLst>
  <p:handoutMasterIdLst>
    <p:handoutMasterId r:id="rId31"/>
  </p:handoutMasterIdLst>
  <p:sldIdLst>
    <p:sldId id="256" r:id="rId5"/>
    <p:sldId id="333" r:id="rId6"/>
    <p:sldId id="337" r:id="rId7"/>
    <p:sldId id="299" r:id="rId8"/>
    <p:sldId id="338" r:id="rId9"/>
    <p:sldId id="326" r:id="rId10"/>
    <p:sldId id="334" r:id="rId11"/>
    <p:sldId id="342" r:id="rId12"/>
    <p:sldId id="327" r:id="rId13"/>
    <p:sldId id="328" r:id="rId14"/>
    <p:sldId id="329" r:id="rId15"/>
    <p:sldId id="343" r:id="rId16"/>
    <p:sldId id="344" r:id="rId17"/>
    <p:sldId id="339" r:id="rId18"/>
    <p:sldId id="340" r:id="rId19"/>
    <p:sldId id="341" r:id="rId20"/>
    <p:sldId id="345" r:id="rId21"/>
    <p:sldId id="346" r:id="rId22"/>
    <p:sldId id="347" r:id="rId23"/>
    <p:sldId id="348" r:id="rId24"/>
    <p:sldId id="349" r:id="rId25"/>
    <p:sldId id="350" r:id="rId26"/>
    <p:sldId id="351" r:id="rId27"/>
    <p:sldId id="332" r:id="rId28"/>
    <p:sldId id="277" r:id="rId29"/>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DEAS - Tony Murphy" initials="ITM" lastIdx="1" clrIdx="0">
    <p:extLst>
      <p:ext uri="{19B8F6BF-5375-455C-9EA6-DF929625EA0E}">
        <p15:presenceInfo xmlns:p15="http://schemas.microsoft.com/office/powerpoint/2012/main" xmlns="" userId="S::tmurphy@siptu.ie::f5e9bf89-39e8-4aa0-907f-935b151a8c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AEA"/>
    <a:srgbClr val="0A38A0"/>
    <a:srgbClr val="0066FF"/>
    <a:srgbClr val="FF9933"/>
    <a:srgbClr val="FFCC00"/>
    <a:srgbClr val="FF3300"/>
    <a:srgbClr val="E082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8D226E-A601-4803-B8BF-B9B6292E5855}" v="6" dt="2022-07-08T09:16:37.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80817" autoAdjust="0"/>
  </p:normalViewPr>
  <p:slideViewPr>
    <p:cSldViewPr snapToGrid="0">
      <p:cViewPr>
        <p:scale>
          <a:sx n="111" d="100"/>
          <a:sy n="111" d="100"/>
        </p:scale>
        <p:origin x="-654"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Ogundipe" userId="aad7a5ac-0202-4a88-8e1b-6f3ca838df52" providerId="ADAL" clId="{C28D226E-A601-4803-B8BF-B9B6292E5855}"/>
    <pc:docChg chg="custSel modSld">
      <pc:chgData name="Mary Ogundipe" userId="aad7a5ac-0202-4a88-8e1b-6f3ca838df52" providerId="ADAL" clId="{C28D226E-A601-4803-B8BF-B9B6292E5855}" dt="2022-07-08T09:55:59.930" v="47" actId="1582"/>
      <pc:docMkLst>
        <pc:docMk/>
      </pc:docMkLst>
      <pc:sldChg chg="delSp modSp mod">
        <pc:chgData name="Mary Ogundipe" userId="aad7a5ac-0202-4a88-8e1b-6f3ca838df52" providerId="ADAL" clId="{C28D226E-A601-4803-B8BF-B9B6292E5855}" dt="2022-07-08T09:55:59.930" v="47" actId="1582"/>
        <pc:sldMkLst>
          <pc:docMk/>
          <pc:sldMk cId="3447958194" sldId="334"/>
        </pc:sldMkLst>
        <pc:spChg chg="del mod">
          <ac:chgData name="Mary Ogundipe" userId="aad7a5ac-0202-4a88-8e1b-6f3ca838df52" providerId="ADAL" clId="{C28D226E-A601-4803-B8BF-B9B6292E5855}" dt="2022-07-07T15:53:42.011" v="8" actId="21"/>
          <ac:spMkLst>
            <pc:docMk/>
            <pc:sldMk cId="3447958194" sldId="334"/>
            <ac:spMk id="5" creationId="{30708EC9-0B90-4B91-9FFB-137C28559800}"/>
          </ac:spMkLst>
        </pc:spChg>
        <pc:spChg chg="mod">
          <ac:chgData name="Mary Ogundipe" userId="aad7a5ac-0202-4a88-8e1b-6f3ca838df52" providerId="ADAL" clId="{C28D226E-A601-4803-B8BF-B9B6292E5855}" dt="2022-07-08T09:55:59.930" v="47" actId="1582"/>
          <ac:spMkLst>
            <pc:docMk/>
            <pc:sldMk cId="3447958194" sldId="334"/>
            <ac:spMk id="6" creationId="{06A726CB-E628-47D0-A23D-62083D3A7343}"/>
          </ac:spMkLst>
        </pc:spChg>
        <pc:grpChg chg="mod">
          <ac:chgData name="Mary Ogundipe" userId="aad7a5ac-0202-4a88-8e1b-6f3ca838df52" providerId="ADAL" clId="{C28D226E-A601-4803-B8BF-B9B6292E5855}" dt="2022-07-08T09:16:37.222" v="41" actId="1582"/>
          <ac:grpSpMkLst>
            <pc:docMk/>
            <pc:sldMk cId="3447958194" sldId="334"/>
            <ac:grpSpMk id="60" creationId="{32D700F1-BD95-B228-F554-B1A83E8D136E}"/>
          </ac:grpSpMkLst>
        </pc:grpChg>
        <pc:inkChg chg="mod">
          <ac:chgData name="Mary Ogundipe" userId="aad7a5ac-0202-4a88-8e1b-6f3ca838df52" providerId="ADAL" clId="{C28D226E-A601-4803-B8BF-B9B6292E5855}" dt="2022-07-08T09:16:24.993" v="39" actId="1582"/>
          <ac:inkMkLst>
            <pc:docMk/>
            <pc:sldMk cId="3447958194" sldId="334"/>
            <ac:inkMk id="29" creationId="{BCAFD383-DF0B-9B5D-8D7D-2E838B39E92F}"/>
          </ac:inkMkLst>
        </pc:inkChg>
      </pc:sldChg>
      <pc:sldChg chg="delSp mod">
        <pc:chgData name="Mary Ogundipe" userId="aad7a5ac-0202-4a88-8e1b-6f3ca838df52" providerId="ADAL" clId="{C28D226E-A601-4803-B8BF-B9B6292E5855}" dt="2022-07-07T15:54:10.507" v="17" actId="478"/>
        <pc:sldMkLst>
          <pc:docMk/>
          <pc:sldMk cId="4146670887" sldId="339"/>
        </pc:sldMkLst>
        <pc:spChg chg="del">
          <ac:chgData name="Mary Ogundipe" userId="aad7a5ac-0202-4a88-8e1b-6f3ca838df52" providerId="ADAL" clId="{C28D226E-A601-4803-B8BF-B9B6292E5855}" dt="2022-07-07T15:54:08.455" v="16" actId="478"/>
          <ac:spMkLst>
            <pc:docMk/>
            <pc:sldMk cId="4146670887" sldId="339"/>
            <ac:spMk id="4" creationId="{8FD72D19-A980-EE0B-94A7-A10A7810A2F2}"/>
          </ac:spMkLst>
        </pc:spChg>
        <pc:spChg chg="del">
          <ac:chgData name="Mary Ogundipe" userId="aad7a5ac-0202-4a88-8e1b-6f3ca838df52" providerId="ADAL" clId="{C28D226E-A601-4803-B8BF-B9B6292E5855}" dt="2022-07-07T15:54:10.507" v="17" actId="478"/>
          <ac:spMkLst>
            <pc:docMk/>
            <pc:sldMk cId="4146670887" sldId="339"/>
            <ac:spMk id="5" creationId="{9B1A80C6-52F5-1DF2-56F6-D908C01CB366}"/>
          </ac:spMkLst>
        </pc:spChg>
      </pc:sldChg>
      <pc:sldChg chg="delSp mod">
        <pc:chgData name="Mary Ogundipe" userId="aad7a5ac-0202-4a88-8e1b-6f3ca838df52" providerId="ADAL" clId="{C28D226E-A601-4803-B8BF-B9B6292E5855}" dt="2022-07-07T15:54:19.648" v="19" actId="478"/>
        <pc:sldMkLst>
          <pc:docMk/>
          <pc:sldMk cId="3608319200" sldId="341"/>
        </pc:sldMkLst>
        <pc:spChg chg="del">
          <ac:chgData name="Mary Ogundipe" userId="aad7a5ac-0202-4a88-8e1b-6f3ca838df52" providerId="ADAL" clId="{C28D226E-A601-4803-B8BF-B9B6292E5855}" dt="2022-07-07T15:54:16.941" v="18" actId="478"/>
          <ac:spMkLst>
            <pc:docMk/>
            <pc:sldMk cId="3608319200" sldId="341"/>
            <ac:spMk id="4" creationId="{784C2255-F384-6C2F-BD5B-8832F8EA91D9}"/>
          </ac:spMkLst>
        </pc:spChg>
        <pc:spChg chg="del">
          <ac:chgData name="Mary Ogundipe" userId="aad7a5ac-0202-4a88-8e1b-6f3ca838df52" providerId="ADAL" clId="{C28D226E-A601-4803-B8BF-B9B6292E5855}" dt="2022-07-07T15:54:19.648" v="19" actId="478"/>
          <ac:spMkLst>
            <pc:docMk/>
            <pc:sldMk cId="3608319200" sldId="341"/>
            <ac:spMk id="5" creationId="{36B0B361-156C-73DD-F293-192FD0A8A51C}"/>
          </ac:spMkLst>
        </pc:spChg>
      </pc:sldChg>
      <pc:sldChg chg="delSp modSp mod">
        <pc:chgData name="Mary Ogundipe" userId="aad7a5ac-0202-4a88-8e1b-6f3ca838df52" providerId="ADAL" clId="{C28D226E-A601-4803-B8BF-B9B6292E5855}" dt="2022-07-07T15:53:53.823" v="12" actId="478"/>
        <pc:sldMkLst>
          <pc:docMk/>
          <pc:sldMk cId="3765425799" sldId="343"/>
        </pc:sldMkLst>
        <pc:spChg chg="del mod">
          <ac:chgData name="Mary Ogundipe" userId="aad7a5ac-0202-4a88-8e1b-6f3ca838df52" providerId="ADAL" clId="{C28D226E-A601-4803-B8BF-B9B6292E5855}" dt="2022-07-07T15:53:50.405" v="10" actId="478"/>
          <ac:spMkLst>
            <pc:docMk/>
            <pc:sldMk cId="3765425799" sldId="343"/>
            <ac:spMk id="4" creationId="{CB41AB4E-9F8A-810D-C1FD-F36756F10153}"/>
          </ac:spMkLst>
        </pc:spChg>
        <pc:spChg chg="del mod">
          <ac:chgData name="Mary Ogundipe" userId="aad7a5ac-0202-4a88-8e1b-6f3ca838df52" providerId="ADAL" clId="{C28D226E-A601-4803-B8BF-B9B6292E5855}" dt="2022-07-07T15:53:53.823" v="12" actId="478"/>
          <ac:spMkLst>
            <pc:docMk/>
            <pc:sldMk cId="3765425799" sldId="343"/>
            <ac:spMk id="5" creationId="{46B8A400-EA06-D56B-59C3-5687BA84B7F2}"/>
          </ac:spMkLst>
        </pc:spChg>
      </pc:sldChg>
      <pc:sldChg chg="delSp modSp mod">
        <pc:chgData name="Mary Ogundipe" userId="aad7a5ac-0202-4a88-8e1b-6f3ca838df52" providerId="ADAL" clId="{C28D226E-A601-4803-B8BF-B9B6292E5855}" dt="2022-07-07T15:54:03.012" v="15" actId="478"/>
        <pc:sldMkLst>
          <pc:docMk/>
          <pc:sldMk cId="2095418847" sldId="344"/>
        </pc:sldMkLst>
        <pc:spChg chg="del">
          <ac:chgData name="Mary Ogundipe" userId="aad7a5ac-0202-4a88-8e1b-6f3ca838df52" providerId="ADAL" clId="{C28D226E-A601-4803-B8BF-B9B6292E5855}" dt="2022-07-07T15:54:00.298" v="13" actId="478"/>
          <ac:spMkLst>
            <pc:docMk/>
            <pc:sldMk cId="2095418847" sldId="344"/>
            <ac:spMk id="4" creationId="{B8087A12-C262-5AEF-97F7-946330A9C8C1}"/>
          </ac:spMkLst>
        </pc:spChg>
        <pc:spChg chg="del mod">
          <ac:chgData name="Mary Ogundipe" userId="aad7a5ac-0202-4a88-8e1b-6f3ca838df52" providerId="ADAL" clId="{C28D226E-A601-4803-B8BF-B9B6292E5855}" dt="2022-07-07T15:54:03.012" v="15" actId="478"/>
          <ac:spMkLst>
            <pc:docMk/>
            <pc:sldMk cId="2095418847" sldId="344"/>
            <ac:spMk id="5" creationId="{3C00FF53-5D70-C3E8-C630-700C57364BD8}"/>
          </ac:spMkLst>
        </pc:spChg>
      </pc:sldChg>
      <pc:sldChg chg="delSp mod">
        <pc:chgData name="Mary Ogundipe" userId="aad7a5ac-0202-4a88-8e1b-6f3ca838df52" providerId="ADAL" clId="{C28D226E-A601-4803-B8BF-B9B6292E5855}" dt="2022-07-07T15:54:29.202" v="21" actId="478"/>
        <pc:sldMkLst>
          <pc:docMk/>
          <pc:sldMk cId="3518416919" sldId="345"/>
        </pc:sldMkLst>
        <pc:spChg chg="del">
          <ac:chgData name="Mary Ogundipe" userId="aad7a5ac-0202-4a88-8e1b-6f3ca838df52" providerId="ADAL" clId="{C28D226E-A601-4803-B8BF-B9B6292E5855}" dt="2022-07-07T15:54:26.766" v="20" actId="478"/>
          <ac:spMkLst>
            <pc:docMk/>
            <pc:sldMk cId="3518416919" sldId="345"/>
            <ac:spMk id="4" creationId="{B79AB6B0-7DF4-C30D-9F11-31F688DA5EA8}"/>
          </ac:spMkLst>
        </pc:spChg>
        <pc:spChg chg="del">
          <ac:chgData name="Mary Ogundipe" userId="aad7a5ac-0202-4a88-8e1b-6f3ca838df52" providerId="ADAL" clId="{C28D226E-A601-4803-B8BF-B9B6292E5855}" dt="2022-07-07T15:54:29.202" v="21" actId="478"/>
          <ac:spMkLst>
            <pc:docMk/>
            <pc:sldMk cId="3518416919" sldId="345"/>
            <ac:spMk id="5" creationId="{FA31FBAE-8377-63D5-0E85-B15AF1C9D723}"/>
          </ac:spMkLst>
        </pc:spChg>
      </pc:sldChg>
      <pc:sldChg chg="delSp mod">
        <pc:chgData name="Mary Ogundipe" userId="aad7a5ac-0202-4a88-8e1b-6f3ca838df52" providerId="ADAL" clId="{C28D226E-A601-4803-B8BF-B9B6292E5855}" dt="2022-07-07T15:55:24.329" v="34" actId="478"/>
        <pc:sldMkLst>
          <pc:docMk/>
          <pc:sldMk cId="2279256127" sldId="346"/>
        </pc:sldMkLst>
        <pc:spChg chg="del">
          <ac:chgData name="Mary Ogundipe" userId="aad7a5ac-0202-4a88-8e1b-6f3ca838df52" providerId="ADAL" clId="{C28D226E-A601-4803-B8BF-B9B6292E5855}" dt="2022-07-07T15:55:22.008" v="33" actId="478"/>
          <ac:spMkLst>
            <pc:docMk/>
            <pc:sldMk cId="2279256127" sldId="346"/>
            <ac:spMk id="4" creationId="{97FF8536-6DFC-7D23-05FF-431C6211558E}"/>
          </ac:spMkLst>
        </pc:spChg>
        <pc:spChg chg="del">
          <ac:chgData name="Mary Ogundipe" userId="aad7a5ac-0202-4a88-8e1b-6f3ca838df52" providerId="ADAL" clId="{C28D226E-A601-4803-B8BF-B9B6292E5855}" dt="2022-07-07T15:55:24.329" v="34" actId="478"/>
          <ac:spMkLst>
            <pc:docMk/>
            <pc:sldMk cId="2279256127" sldId="346"/>
            <ac:spMk id="5" creationId="{B0AD8EB0-65F3-9363-1A42-F66FFA2F223C}"/>
          </ac:spMkLst>
        </pc:spChg>
      </pc:sldChg>
      <pc:sldChg chg="delSp mod">
        <pc:chgData name="Mary Ogundipe" userId="aad7a5ac-0202-4a88-8e1b-6f3ca838df52" providerId="ADAL" clId="{C28D226E-A601-4803-B8BF-B9B6292E5855}" dt="2022-07-07T15:55:17.698" v="32" actId="478"/>
        <pc:sldMkLst>
          <pc:docMk/>
          <pc:sldMk cId="3085219075" sldId="347"/>
        </pc:sldMkLst>
        <pc:spChg chg="del">
          <ac:chgData name="Mary Ogundipe" userId="aad7a5ac-0202-4a88-8e1b-6f3ca838df52" providerId="ADAL" clId="{C28D226E-A601-4803-B8BF-B9B6292E5855}" dt="2022-07-07T15:55:16.133" v="31" actId="478"/>
          <ac:spMkLst>
            <pc:docMk/>
            <pc:sldMk cId="3085219075" sldId="347"/>
            <ac:spMk id="4" creationId="{B70BA96E-525D-7510-BC29-94246BFC89E2}"/>
          </ac:spMkLst>
        </pc:spChg>
        <pc:spChg chg="del">
          <ac:chgData name="Mary Ogundipe" userId="aad7a5ac-0202-4a88-8e1b-6f3ca838df52" providerId="ADAL" clId="{C28D226E-A601-4803-B8BF-B9B6292E5855}" dt="2022-07-07T15:55:17.698" v="32" actId="478"/>
          <ac:spMkLst>
            <pc:docMk/>
            <pc:sldMk cId="3085219075" sldId="347"/>
            <ac:spMk id="5" creationId="{D87BD2C6-F37B-2E42-87D7-ED3ACE78907B}"/>
          </ac:spMkLst>
        </pc:spChg>
      </pc:sldChg>
      <pc:sldChg chg="delSp mod">
        <pc:chgData name="Mary Ogundipe" userId="aad7a5ac-0202-4a88-8e1b-6f3ca838df52" providerId="ADAL" clId="{C28D226E-A601-4803-B8BF-B9B6292E5855}" dt="2022-07-07T15:55:11.705" v="30" actId="478"/>
        <pc:sldMkLst>
          <pc:docMk/>
          <pc:sldMk cId="4219061357" sldId="348"/>
        </pc:sldMkLst>
        <pc:spChg chg="del">
          <ac:chgData name="Mary Ogundipe" userId="aad7a5ac-0202-4a88-8e1b-6f3ca838df52" providerId="ADAL" clId="{C28D226E-A601-4803-B8BF-B9B6292E5855}" dt="2022-07-07T15:55:09.595" v="29" actId="478"/>
          <ac:spMkLst>
            <pc:docMk/>
            <pc:sldMk cId="4219061357" sldId="348"/>
            <ac:spMk id="4" creationId="{C2B5CD5A-9B7A-B620-8BB5-98CDA5B7565A}"/>
          </ac:spMkLst>
        </pc:spChg>
        <pc:spChg chg="del">
          <ac:chgData name="Mary Ogundipe" userId="aad7a5ac-0202-4a88-8e1b-6f3ca838df52" providerId="ADAL" clId="{C28D226E-A601-4803-B8BF-B9B6292E5855}" dt="2022-07-07T15:55:11.705" v="30" actId="478"/>
          <ac:spMkLst>
            <pc:docMk/>
            <pc:sldMk cId="4219061357" sldId="348"/>
            <ac:spMk id="5" creationId="{CFF0E5C3-6AC1-E571-3F25-87F630DC34A5}"/>
          </ac:spMkLst>
        </pc:spChg>
      </pc:sldChg>
      <pc:sldChg chg="delSp modSp mod">
        <pc:chgData name="Mary Ogundipe" userId="aad7a5ac-0202-4a88-8e1b-6f3ca838df52" providerId="ADAL" clId="{C28D226E-A601-4803-B8BF-B9B6292E5855}" dt="2022-07-07T15:55:04.649" v="28" actId="478"/>
        <pc:sldMkLst>
          <pc:docMk/>
          <pc:sldMk cId="3697241650" sldId="349"/>
        </pc:sldMkLst>
        <pc:spChg chg="del mod">
          <ac:chgData name="Mary Ogundipe" userId="aad7a5ac-0202-4a88-8e1b-6f3ca838df52" providerId="ADAL" clId="{C28D226E-A601-4803-B8BF-B9B6292E5855}" dt="2022-07-07T15:55:02.449" v="27" actId="478"/>
          <ac:spMkLst>
            <pc:docMk/>
            <pc:sldMk cId="3697241650" sldId="349"/>
            <ac:spMk id="4" creationId="{B2A4D789-88D3-AD57-9E0D-719F5983C0CC}"/>
          </ac:spMkLst>
        </pc:spChg>
        <pc:spChg chg="del">
          <ac:chgData name="Mary Ogundipe" userId="aad7a5ac-0202-4a88-8e1b-6f3ca838df52" providerId="ADAL" clId="{C28D226E-A601-4803-B8BF-B9B6292E5855}" dt="2022-07-07T15:55:04.649" v="28" actId="478"/>
          <ac:spMkLst>
            <pc:docMk/>
            <pc:sldMk cId="3697241650" sldId="349"/>
            <ac:spMk id="5" creationId="{496F34E2-D338-DE66-D72B-FCB325F85BCE}"/>
          </ac:spMkLst>
        </pc:spChg>
      </pc:sldChg>
      <pc:sldChg chg="delSp mod">
        <pc:chgData name="Mary Ogundipe" userId="aad7a5ac-0202-4a88-8e1b-6f3ca838df52" providerId="ADAL" clId="{C28D226E-A601-4803-B8BF-B9B6292E5855}" dt="2022-07-07T15:54:51.160" v="25" actId="478"/>
        <pc:sldMkLst>
          <pc:docMk/>
          <pc:sldMk cId="2614267877" sldId="350"/>
        </pc:sldMkLst>
        <pc:spChg chg="del">
          <ac:chgData name="Mary Ogundipe" userId="aad7a5ac-0202-4a88-8e1b-6f3ca838df52" providerId="ADAL" clId="{C28D226E-A601-4803-B8BF-B9B6292E5855}" dt="2022-07-07T15:54:49.024" v="24" actId="478"/>
          <ac:spMkLst>
            <pc:docMk/>
            <pc:sldMk cId="2614267877" sldId="350"/>
            <ac:spMk id="4" creationId="{841ACD3E-44D3-B802-A2F5-C1E1D1A687C9}"/>
          </ac:spMkLst>
        </pc:spChg>
        <pc:spChg chg="del">
          <ac:chgData name="Mary Ogundipe" userId="aad7a5ac-0202-4a88-8e1b-6f3ca838df52" providerId="ADAL" clId="{C28D226E-A601-4803-B8BF-B9B6292E5855}" dt="2022-07-07T15:54:51.160" v="25" actId="478"/>
          <ac:spMkLst>
            <pc:docMk/>
            <pc:sldMk cId="2614267877" sldId="350"/>
            <ac:spMk id="5" creationId="{92F74ECB-BDCA-4888-AFEC-491E7B515B6A}"/>
          </ac:spMkLst>
        </pc:spChg>
      </pc:sldChg>
      <pc:sldChg chg="delSp mod">
        <pc:chgData name="Mary Ogundipe" userId="aad7a5ac-0202-4a88-8e1b-6f3ca838df52" providerId="ADAL" clId="{C28D226E-A601-4803-B8BF-B9B6292E5855}" dt="2022-07-07T15:54:42.190" v="23" actId="478"/>
        <pc:sldMkLst>
          <pc:docMk/>
          <pc:sldMk cId="879691457" sldId="351"/>
        </pc:sldMkLst>
        <pc:spChg chg="del">
          <ac:chgData name="Mary Ogundipe" userId="aad7a5ac-0202-4a88-8e1b-6f3ca838df52" providerId="ADAL" clId="{C28D226E-A601-4803-B8BF-B9B6292E5855}" dt="2022-07-07T15:54:40.841" v="22" actId="478"/>
          <ac:spMkLst>
            <pc:docMk/>
            <pc:sldMk cId="879691457" sldId="351"/>
            <ac:spMk id="4" creationId="{E00677C4-CCAD-E1F0-29DE-75EC66DBA268}"/>
          </ac:spMkLst>
        </pc:spChg>
        <pc:spChg chg="del">
          <ac:chgData name="Mary Ogundipe" userId="aad7a5ac-0202-4a88-8e1b-6f3ca838df52" providerId="ADAL" clId="{C28D226E-A601-4803-B8BF-B9B6292E5855}" dt="2022-07-07T15:54:42.190" v="23" actId="478"/>
          <ac:spMkLst>
            <pc:docMk/>
            <pc:sldMk cId="879691457" sldId="351"/>
            <ac:spMk id="5" creationId="{AD31FB8E-55B6-9062-91C0-58B919C4E48D}"/>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xmlns="" id="{9BA5291A-FCFA-47A5-B720-51E880AC13A4}"/>
              </a:ext>
            </a:extLst>
          </p:cNvPr>
          <p:cNvSpPr>
            <a:spLocks noGrp="1" noChangeArrowheads="1"/>
          </p:cNvSpPr>
          <p:nvPr>
            <p:ph type="hdr" sz="quarter"/>
          </p:nvPr>
        </p:nvSpPr>
        <p:spPr bwMode="auto">
          <a:xfrm>
            <a:off x="0"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GB"/>
          </a:p>
        </p:txBody>
      </p:sp>
      <p:sp>
        <p:nvSpPr>
          <p:cNvPr id="114691" name="Rectangle 3">
            <a:extLst>
              <a:ext uri="{FF2B5EF4-FFF2-40B4-BE49-F238E27FC236}">
                <a16:creationId xmlns:a16="http://schemas.microsoft.com/office/drawing/2014/main" xmlns="" id="{0C75E3BB-AF93-4540-82B6-4BA21366B269}"/>
              </a:ext>
            </a:extLst>
          </p:cNvPr>
          <p:cNvSpPr>
            <a:spLocks noGrp="1" noChangeArrowheads="1"/>
          </p:cNvSpPr>
          <p:nvPr>
            <p:ph type="dt" sz="quarter" idx="1"/>
          </p:nvPr>
        </p:nvSpPr>
        <p:spPr bwMode="auto">
          <a:xfrm>
            <a:off x="4143375"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GB"/>
          </a:p>
        </p:txBody>
      </p:sp>
      <p:sp>
        <p:nvSpPr>
          <p:cNvPr id="114692" name="Rectangle 4">
            <a:extLst>
              <a:ext uri="{FF2B5EF4-FFF2-40B4-BE49-F238E27FC236}">
                <a16:creationId xmlns:a16="http://schemas.microsoft.com/office/drawing/2014/main" xmlns="" id="{53C5EBF4-FF90-49CE-A9BA-DF9EE8CCAA80}"/>
              </a:ext>
            </a:extLst>
          </p:cNvPr>
          <p:cNvSpPr>
            <a:spLocks noGrp="1" noChangeArrowheads="1"/>
          </p:cNvSpPr>
          <p:nvPr>
            <p:ph type="ftr" sz="quarter" idx="2"/>
          </p:nvPr>
        </p:nvSpPr>
        <p:spPr bwMode="auto">
          <a:xfrm>
            <a:off x="0"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GB"/>
          </a:p>
        </p:txBody>
      </p:sp>
      <p:sp>
        <p:nvSpPr>
          <p:cNvPr id="114693" name="Rectangle 5">
            <a:extLst>
              <a:ext uri="{FF2B5EF4-FFF2-40B4-BE49-F238E27FC236}">
                <a16:creationId xmlns:a16="http://schemas.microsoft.com/office/drawing/2014/main" xmlns="" id="{993F0E9C-60D8-476E-8D2D-A380462C3D51}"/>
              </a:ext>
            </a:extLst>
          </p:cNvPr>
          <p:cNvSpPr>
            <a:spLocks noGrp="1" noChangeArrowheads="1"/>
          </p:cNvSpPr>
          <p:nvPr>
            <p:ph type="sldNum" sz="quarter" idx="3"/>
          </p:nvPr>
        </p:nvSpPr>
        <p:spPr bwMode="auto">
          <a:xfrm>
            <a:off x="4143375"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0311C0A6-6375-42FD-B288-1110F3F23F50}"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2:21.543"/>
    </inkml:context>
    <inkml:brush xml:id="br0">
      <inkml:brushProperty name="width" value="0.10583" units="cm"/>
      <inkml:brushProperty name="height" value="0.10583" units="cm"/>
    </inkml:brush>
  </inkml:definitions>
  <inkml:trace contextRef="#ctx0" brushRef="#br0">0 0 24575,'0'1'0,"0"0"0,1 0 0,-1 1 0,0-1 0,1 0 0,-1 0 0,1 0 0,-1 0 0,1 0 0,0-1 0,-1 1 0,1 0 0,0 0 0,0 0 0,-1-1 0,1 1 0,0 0 0,0 0 0,0-1 0,0 1 0,0-1 0,0 1 0,0-1 0,0 0 0,0 1 0,0-1 0,0 0 0,0 1 0,0-1 0,2 0 0,35 1 0,-36-1 0,0 0 0,0-1 0,0 1 0,0 1 0,0-1 0,0 0 0,0 0 0,0 1 0,0-1 0,0 1 0,0-1 0,0 1 0,0 0 0,0 0 0,-1 0 0,1 0 0,0 0 0,-1 0 0,4 3 0,-3-1 0,1 1 0,-1-1 0,0 0 0,0 1 0,0-1 0,0 1 0,-1-1 0,1 1 0,0 6 0,2 6 0,-2 0 0,0 0 0,-1 0 0,-2 20 0,-2-7 0,-1 1 0,-1-1 0,-18 53 0,14-53 0,1 1 0,1 0 0,-4 50 0,9-56 0,-1-1 0,-7 24 0,5-23 0,-5 43 0,9-45 0,1 1 0,0-1 0,2 0 0,1 0 0,0 0 0,2-1 0,0 1 0,2-1 0,0 0 0,2 0 0,14 27 0,-15-32 0,-1 1 0,-1-1 0,-1 1 0,0 1 0,4 27 0,-5-20 0,2-1 0,8 25 0,-1-10 0,9 50 0,-14-52 0,23 65 0,-23-83 0,-2-7 0,0 1 0,-1 0 0,-1 0 0,0 0 0,-1 0 0,0 1 0,-1-1 0,0 1 0,-1 0 0,-2 23 0,-1-26 0,0 13 0,2-24 0,1 1 0,-1-1 0,0 1 0,0-1 0,0 1 0,0 0 0,1-1 0,-1 1 0,0-1 0,1 1 0,-1-1 0,0 1 0,1-1 0,-1 1 0,1-1 0,-1 0 0,1 1 0,-1-1 0,1 0 0,-1 1 0,1-1 0,-1 0 0,1 1 0,-1-1 0,1 0 0,0 0 0,-1 0 0,1 0 0,-1 1 0,1-1 0,0 0 0,-1 0 0,1 0 0,0 0 0,7-1 0,0 0 0,0 0 0,-1-1 0,14-4 0,-14 4 0,-1 0 0,1 0 0,0 1 0,0 0 0,-1 0 0,10 0 0,-14 2 0,0-1 0,0 0 0,0 1 0,0 0 0,0-1 0,0 1 0,0 0 0,-1 0 0,1 0 0,0 0 0,0 0 0,-1 0 0,1 0 0,-1 1 0,1-1 0,-1 1 0,0-1 0,1 1 0,-1-1 0,0 1 0,0 0 0,0 0 0,0-1 0,-1 1 0,2 4 0,-1-1 0,0-1 0,0 1 0,0 0 0,-1 0 0,0 0 0,0 0 0,0-1 0,-1 9 0,1-12 0,0 0 0,0 1 0,-1-1 0,1 0 0,0 1 0,0-1 0,-1 0 0,1 1 0,-1-1 0,1 0 0,-1 0 0,1 1 0,-1-1 0,0 0 0,0 0 0,1 0 0,-1 0 0,0 0 0,0 0 0,0 0 0,0 0 0,0 0 0,0-1 0,-1 1 0,1 0 0,0-1 0,0 1 0,0 0 0,-1-1 0,1 0 0,0 1 0,-3-1 0,4-1 0,0 0 0,0 1 0,0-1 0,1 0 0,-1 0 0,0 0 0,1 0 0,-1 0 0,1 0 0,-1 0 0,1 1 0,-1-1 0,1 0 0,-1 0 0,1 1 0,0-1 0,-1 0 0,1 1 0,1-1 0,4-4 0,0 1 0,0 0 0,0 1 0,1-1 0,-1 1 0,1 1 0,0-1 0,0 1 0,10-2 0,70-7 0,-67 9 0,1 0 0,6-2 0,-1 2 0,1 0 0,0 2 0,0 1 0,41 7 0,-59-5 0,-1 0 0,-1 1 0,1 0 0,0 0 0,-1 1 0,0 0 0,0 0 0,0 0 0,11 13 0,-11-10 0,0-2 0,0 1 0,1-1 0,0 0 0,0-1 0,0 0 0,15 6 0,-8-6 0,0 1 0,0 1 0,0 0 0,0 0 0,-1 2 0,-1 0 0,24 19 0,71 64 0,-70-62 0,0 2 0,-3 1 0,0 2 0,47 62 0,-66-76 0,0-1 0,36 32 0,-31-32 0,-1 0 0,17 25 0,-28-32 0,-2 0 0,13 28 0,-15-29 0,0 0 0,1-1 0,1 1 0,-1-2 0,12 14 0,-12-15 0,0-1 0,0 2 0,0-1 0,-1 0 0,4 13 0,19 33 0,-22-45 0,0 0 0,-1 1 0,-1-1 0,0 1 0,5 19 0,-6-18 0,0 0 0,1 0 0,1-1 0,10 19 0,-9-19 0,0 1 0,-1 0 0,0 0 0,-1 0 0,-1 0 0,0 1 0,0 0 0,1 23 0,-2 11 0,-4 51 0,0-34 0,1 574 0,2-600 0,14 68 0,-8-68 0,2 66 0,-8-59 0,0 1 0,-1 0 0,-3 0 0,-9 57 0,-2-26 0,12-55 0,-2 0 0,0-1 0,-2 1 0,0-1 0,-16 36 0,-132 242 0,132-264 0,14-22 0,0 1 0,-10 23 0,-5 23 0,-49 90 0,54-124 0,0-1 0,-2-1 0,-1-1 0,-1 0 0,-32 25 0,-27 28 0,58-53 0,-1-1 0,-1 0 0,-1-2 0,-41 25 0,25-14 0,35-25 0,0 0 0,-1 0 0,1-1 0,-15 8 0,-27 8 0,24-11 0,1 1 0,0 1 0,-34 23 0,50-29 0,-1-1 0,0 0 0,0 0 0,-1-1 0,1 0 0,-1 0 0,0-1 0,0-1 0,-17 3 0,-5-2 0,-58-3 0,59-1 0,0 1 0,-32 5 0,14 3 0,-68 8 0,104-16 0,0 0 0,1 0 0,-1-2 0,0 1 0,1-1 0,-1-1 0,-13-5 0,35 22 0,1-1 0,18 20 0,-9-18 0,-6-5 0,0 1 0,15 17 0,-24-24 0,-1 0 0,0 0 0,-1 0 0,1 0 0,-1 0 0,0 0 0,0 1 0,0-1 0,0 1 0,-1-1 0,0 1 0,0 0 0,1 4 0,-2 13 0,-1-1 0,-1 0 0,0 1 0,-11 39 0,-35 83 0,36-112 0,-6 11 0,2 0 0,3 1 0,-13 67 0,23-94 0,-2 0 0,1 0 0,-2-1 0,0 0 0,-1 0 0,-1 0 0,0 0 0,-1-1 0,-16 19 0,24-32 4,1-1 0,-1 0-1,0 0 1,0 0 0,0 0 0,0 0-1,0 0 1,0 0 0,-1 0 0,1 0-1,0 0 1,0 0 0,-1-1 0,1 1-1,0-1 1,-1 1 0,1-1 0,-1 1-1,1-1 1,-1 0 0,1 0 0,-1 0-1,1 0 1,0 0 0,-1 0 0,1 0-1,-1 0 1,1 0 0,-1-1 0,1 1-1,-2-1 1,1-1-97,0 1 0,0-1 1,0 0-1,0 0 0,0 1 0,0-1 0,1-1 0,-1 1 1,1 0-1,-1 0 0,1 0 0,0-1 0,0 1 1,0-1-1,-1-4 0,-3-16-6733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3:32.737"/>
    </inkml:context>
    <inkml:brush xml:id="br0">
      <inkml:brushProperty name="width" value="0.05" units="cm"/>
      <inkml:brushProperty name="height" value="0.05" units="cm"/>
    </inkml:brush>
  </inkml:definitions>
  <inkml:trace contextRef="#ctx0" brushRef="#br0">1 1 24575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3:34.463"/>
    </inkml:context>
    <inkml:brush xml:id="br0">
      <inkml:brushProperty name="width" value="0.05" units="cm"/>
      <inkml:brushProperty name="height" value="0.05" units="cm"/>
    </inkml:brush>
  </inkml:definitions>
  <inkml:trace contextRef="#ctx0" brushRef="#br0">1 0 24575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3:39.435"/>
    </inkml:context>
    <inkml:brush xml:id="br0">
      <inkml:brushProperty name="width" value="0.05" units="cm"/>
      <inkml:brushProperty name="height" value="0.05" units="cm"/>
    </inkml:brush>
  </inkml:definitions>
  <inkml:trace contextRef="#ctx0" brushRef="#br0">0 0 24575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3:07.598"/>
    </inkml:context>
    <inkml:brush xml:id="br0">
      <inkml:brushProperty name="width" value="0.10583" units="cm"/>
      <inkml:brushProperty name="height" value="0.10583" units="cm"/>
    </inkml:brush>
  </inkml:definitions>
  <inkml:trace contextRef="#ctx0" brushRef="#br0">1 0 24575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3:09.774"/>
    </inkml:context>
    <inkml:brush xml:id="br0">
      <inkml:brushProperty name="width" value="0.10583" units="cm"/>
      <inkml:brushProperty name="height" value="0.10583" units="cm"/>
    </inkml:brush>
  </inkml:definitions>
  <inkml:trace contextRef="#ctx0" brushRef="#br0">25 25 24575,'-11'-10'0,"-3"-5"-8191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5:19.823"/>
    </inkml:context>
    <inkml:brush xml:id="br0">
      <inkml:brushProperty name="width" value="0.10583" units="cm"/>
      <inkml:brushProperty name="height" value="0.10583" units="cm"/>
    </inkml:brush>
  </inkml:definitions>
  <inkml:trace contextRef="#ctx0" brushRef="#br0">333 1 24575,'1'6'0,"0"0"0,0 0 0,1 0 0,0 1 0,0-2 0,0 1 0,1 0 0,-1 0 0,1-1 0,1 1 0,5 6 0,8 16 0,-15-25 0,0 0 0,0-1 0,0 1 0,0-1 0,0 1 0,1-1 0,-1 0 0,1 0 0,0 0 0,-1 0 0,1-1 0,0 1 0,0-1 0,0 1 0,5 0 0,-4-1 0,0 1 0,-1-1 0,0 1 0,1-1 0,-1 1 0,0 0 0,0 0 0,0 0 0,0 1 0,0-1 0,-1 1 0,5 5 0,-3-1 0,0 0 0,-1 0 0,0 0 0,-1 1 0,0-1 0,0 1 0,0-1 0,-1 1 0,1 9 0,-2 76 0,-1-63 0,-3 326 0,3-325 0,-2 1 0,-9 36 0,6-33 0,-4 53 0,11-42 0,0-26 0,-1 0 0,-4 30 0,3-45 0,0 1 0,-1-1 0,1 0 0,-1 0 0,0 0 0,0 0 0,0 0 0,-1 0 0,0-1 0,0 1 0,0-1 0,0 1 0,-8 6 0,9-10 0,1 1 0,-1-1 0,1 1 0,-1-1 0,1 1 0,-1 0 0,1 0 0,0 0 0,0 0 0,0 0 0,0 0 0,0 0 0,1 0 0,-1 0 0,0 1 0,1-1 0,0 0 0,-1 0 0,1 0 0,0 1 0,1 2 0,-1-4 0,0 0 0,0 0 0,-1 1 0,1-1 0,0 0 0,0 0 0,0 0 0,-1 1 0,1-1 0,-1 0 0,1 0 0,-1 0 0,1 0 0,-2 2 0,-14 21 0,0-1 0,-2-1 0,0-1 0,-2 0 0,0-2 0,-41 31 0,33-29 0,-1-2 0,-1-1 0,-1-1 0,0-2 0,-44 15 0,273-36 0,-153 4 0,-14 0 0,-1 2 0,0 0 0,1 3 0,54 10 0,-52-6 0,0-1 0,0-1 0,39 0 0,104-7 0,-65 0 0,-54 2 0,0-3 0,81-13 0,-88 8 0,0 2 0,0 3 0,0 2 0,67 7 0,-97-3 0,1 2 0,-1 0 0,0 2 0,-1 0 0,0 1 0,0 1 0,0 0 0,20 15 0,-25-14 0,-1-1 0,0 1 0,16 18 0,27 20 0,78 30 0,-30-19 0,-85-48 0,-1 2 0,-1 0 0,0 0 0,0 2 0,-2 0 0,28 34 0,-30-33 0,0-2 0,1 0 0,29 22 0,-28-24 0,0 1 0,-1 0 0,24 29 0,-8-7 0,-23-28 0,-1-1 0,0 1 0,-1 1 0,1-1 0,-2 1 0,8 14 0,8 28 0,-2 1 0,13 60 0,-20-62 0,-4-23 0,-2 0 0,4 47 0,-7-41 0,0-7 0,-1 1 0,-1-1 0,-1 1 0,-1-1 0,-2 1 0,-7 30 0,-6-24 0,15-29 0,-1 0 0,1 0 0,0 0 0,0 1 0,1-1 0,-1 1 0,1-1 0,0 1 0,0 0 0,0-1 0,0 1 0,1 0 0,-1 0 0,1 4 0,5 20 0,1 0 0,2 0 0,0-1 0,2 0 0,21 43 0,-22-60 0,-5-11 0,-6-1 0,-11 6 0,10-2 0,1 0 0,-1 0 0,1 0 0,0 0 0,0 0 0,-1 1 0,1-1 0,1 1 0,-1 0 0,0-1 0,1 1 0,-1 0 0,1 0 0,0 0 0,0 0 0,0 0 0,0 0 0,1 0 0,-1 0 0,1 0 0,0 0 0,-1 1 0,2-1 0,-1 4 0,2 9 0,1 0 0,0-1 0,10 28 0,-1-6 0,2 16 0,3-1 0,41 88 0,-53-126 0,0 0 0,-1 1 0,0-1 0,3 28 0,-5-24 0,2 0 0,7 27 0,7 7 0,3-1 0,2-1 0,35 57 0,-50-92 0,-1 0 0,0 0 0,8 30 0,-9-28 0,0-1 0,16 32 0,-15-36 0,-1 0 0,-1 1 0,0-1 0,0 1 0,-1 0 0,3 20 0,-3-7 0,-2 1 0,-1 35 0,-2-46 0,-1 1 0,-1-1 0,0 1 0,-1-1 0,0 0 0,-2 0 0,1-1 0,-2 0 0,0 0 0,-1 0 0,-17 22 0,-30 60 0,35-59 0,-34 48 0,10-31 0,30-39 0,0 1 0,2 0 0,-1 1 0,2 1 0,-15 33 0,-53 113 0,48-105 0,26-52 0,0 1 0,0 0 0,-1-1 0,0 0 0,0-1 0,-1 1 0,0-1 0,-11 9 0,-3-2 0,-1 0 0,-24 11 0,42-23 0,-31 19 0,27-15 0,1-1 0,-2 0 0,1-1 0,0 0 0,-1 0 0,-11 2 0,10-3 0,1 0 0,-1 0 0,1 1 0,-1 0 0,1 1 0,0 0 0,-11 8 0,-5 2 0,-1-1 0,-34 13 0,21-10 0,27-12 0,0-1 0,-1 0 0,0 0 0,1-2 0,-27 3 0,-68-4 0,79-2 0,-1 1 0,0 1 0,-38 7 0,-6 9 0,32-6 0,-1-2 0,0-2 0,-46 1 0,51-5 0,-53 9 0,53-5 0,-54 2 0,44-11 0,1-2 0,-1-1 0,-62-17 0,-52-7 0,132 30 0,29-1 0,0 1 0,-1-1 0,1 0 0,-1 0 0,1 1 0,0-1 0,-1 0 0,1 1 0,0-1 0,-1 1 0,1-1 0,0 0 0,0 1 0,-1-1 0,1 1 0,0-1 0,0 1 0,0-1 0,0 0 0,-1 1 0,1-1 0,0 1 0,0-1 0,0 1 0,0-1 0,0 1 0,0-1 0,0 1 0,0-1 0,1 1 0,-1-1 0,0 1 0,0-1 0,0 1 0,0-1 0,1 0 0,-1 1 0,0-1 0,0 1 0,1-1 0,-1 0 0,0 1 0,1-1 0,-1 0 0,0 1 0,1-1 0,-1 0 0,1 1 0,0-1 0,1 3 0,1 0 0,0 0 0,0 0 0,0 0 0,1-1 0,-1 1 0,0-1 0,1 0 0,0 0 0,-1-1 0,1 1 0,0-1 0,6 2 0,5 0 0,-1-1 0,24 1 0,-30-3 0,0 0 0,-1 0 0,1 1 0,0 0 0,0 0 0,-1 1 0,1 0 0,-1 0 0,1 1 0,-1 0 0,13 8 0,-19-11 0,0 0 0,-1 1 0,1-1 0,-1 0 0,1 1 0,-1-1 0,1 1 0,-1-1 0,1 1 0,-1-1 0,1 1 0,-1-1 0,0 1 0,1-1 0,-1 1 0,0 0 0,1-1 0,-1 1 0,0-1 0,0 1 0,0 0 0,1-1 0,-1 1 0,0 0 0,0-1 0,0 1 0,0 0 0,0-1 0,-1 2 0,1-1 0,-1 0 0,0 0 0,0 0 0,0-1 0,1 1 0,-1 0 0,0-1 0,0 1 0,0 0 0,0-1 0,0 1 0,0-1 0,-1 0 0,1 1 0,-1-1 0,-4 2 0,0-1 0,0 0 0,0-1 0,0 1 0,-11-2 0,-3-4 0,16 4 0,0-1 0,1 1 0,-1 0 0,0 0 0,0 0 0,0 1 0,0-1 0,1 1 0,-1 0 0,0 0 0,0 1 0,0-1 0,0 1 0,0-1 0,-4 3 0,7-3 0,1 1 0,-1-1 0,1 1 0,-1 0 0,1-1 0,0 1 0,-1-1 0,1 1 0,0 0 0,0-1 0,-1 1 0,1 0 0,0 0 0,0-1 0,0 1 0,0 0 0,0-1 0,0 1 0,0 0 0,0 0 0,0-1 0,0 1 0,1 0 0,-1-1 0,0 2 0,9 20 0,-5-14 0,12 32 0,-8-23 0,0 1 0,-1 0 0,-1 0 0,-1 1 0,-1 0 0,3 24 0,-9-16 0,-2-1 0,0 1 0,-1-1 0,-2 0 0,-12 31 0,9-26 0,5-15 0,-5 11 0,2 1 0,1 1 0,1-1 0,-2 35 0,8-55 20,-1 0 0,0 1 0,0-1 0,-1 0 0,-3 11 0,4-18-68,1 1 0,-1 0 0,0-1 0,0 1 0,0 0 1,0-1-1,0 1 0,0-1 0,0 1 0,0-1 0,-1 0 0,1 0 0,0 1 0,-1-1 0,1 0 1,-1 0-1,0 0 0,1 0 0,-1-1 0,0 1 0,1 0 0,-1-1 0,0 1 0,0-1 0,0 0 0,1 1 1,-1-1-1,0 0 0,0 0 0,-2 0 0,-12-4-6778</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5:21.668"/>
    </inkml:context>
    <inkml:brush xml:id="br0">
      <inkml:brushProperty name="width" value="0.10583" units="cm"/>
      <inkml:brushProperty name="height" value="0.10583" units="cm"/>
    </inkml:brush>
  </inkml:definitions>
  <inkml:trace contextRef="#ctx0" brushRef="#br0">1 0 24575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5:24.155"/>
    </inkml:context>
    <inkml:brush xml:id="br0">
      <inkml:brushProperty name="width" value="0.05" units="cm"/>
      <inkml:brushProperty name="height" value="0.05" units="cm"/>
    </inkml:brush>
  </inkml:definitions>
  <inkml:trace contextRef="#ctx0" brushRef="#br0">0 0 24575</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5:27.742"/>
    </inkml:context>
    <inkml:brush xml:id="br0">
      <inkml:brushProperty name="width" value="0.05" units="cm"/>
      <inkml:brushProperty name="height" value="0.05" units="cm"/>
    </inkml:brush>
  </inkml:definitions>
  <inkml:trace contextRef="#ctx0" brushRef="#br0">1 0 24575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2:22.755"/>
    </inkml:context>
    <inkml:brush xml:id="br0">
      <inkml:brushProperty name="width" value="0.05" units="cm"/>
      <inkml:brushProperty name="height" value="0.05" units="cm"/>
    </inkml:brush>
  </inkml:definitions>
  <inkml:trace contextRef="#ctx0" brushRef="#br0">1 0 24575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2:24.666"/>
    </inkml:context>
    <inkml:brush xml:id="br0">
      <inkml:brushProperty name="width" value="0.05" units="cm"/>
      <inkml:brushProperty name="height" value="0.05" units="cm"/>
    </inkml:brush>
  </inkml:definitions>
  <inkml:trace contextRef="#ctx0" brushRef="#br0">1 1 24575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3:13.231"/>
    </inkml:context>
    <inkml:brush xml:id="br0">
      <inkml:brushProperty name="width" value="0.05" units="cm"/>
      <inkml:brushProperty name="height" value="0.05" units="cm"/>
    </inkml:brush>
  </inkml:definitions>
  <inkml:trace contextRef="#ctx0" brushRef="#br0">0 1 24575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0:54.071"/>
    </inkml:context>
    <inkml:brush xml:id="br0">
      <inkml:brushProperty name="width" value="0.05" units="cm"/>
      <inkml:brushProperty name="height" value="0.05" units="cm"/>
    </inkml:brush>
  </inkml:definitions>
  <inkml:trace contextRef="#ctx0" brushRef="#br0">1 0 24575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0:55.058"/>
    </inkml:context>
    <inkml:brush xml:id="br0">
      <inkml:brushProperty name="width" value="0.05" units="cm"/>
      <inkml:brushProperty name="height" value="0.05" units="cm"/>
    </inkml:brush>
  </inkml:definitions>
  <inkml:trace contextRef="#ctx0" brushRef="#br0">15 32 24575,'-6'0'0,"-1"-5"0,6-2 0,2-5 0,7 4 0,3 10 0,-2-1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0:57.352"/>
    </inkml:context>
    <inkml:brush xml:id="br0">
      <inkml:brushProperty name="width" value="0.05" units="cm"/>
      <inkml:brushProperty name="height" value="0.05" units="cm"/>
    </inkml:brush>
  </inkml:definitions>
  <inkml:trace contextRef="#ctx0" brushRef="#br0">0 65 24575,'0'-5'0,"6"-2"0,7 0 0,7 2 0,5 1 0,3-4 0,-2-6 0,-6 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3:24.500"/>
    </inkml:context>
    <inkml:brush xml:id="br0">
      <inkml:brushProperty name="width" value="0.05" units="cm"/>
      <inkml:brushProperty name="height" value="0.05" units="cm"/>
    </inkml:brush>
  </inkml:definitions>
  <inkml:trace contextRef="#ctx0" brushRef="#br0">0 1 24575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5T16:23:29.685"/>
    </inkml:context>
    <inkml:brush xml:id="br0">
      <inkml:brushProperty name="width" value="0.05" units="cm"/>
      <inkml:brushProperty name="height" value="0.05" units="cm"/>
    </inkml:brush>
  </inkml:definitions>
  <inkml:trace contextRef="#ctx0" brushRef="#br0">1 1 24575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xmlns="" id="{F6533684-1E1E-4FD3-814B-EBEF294E5DDF}"/>
              </a:ext>
            </a:extLst>
          </p:cNvPr>
          <p:cNvSpPr>
            <a:spLocks noGrp="1" noChangeArrowheads="1"/>
          </p:cNvSpPr>
          <p:nvPr>
            <p:ph type="hdr" sz="quarter"/>
          </p:nvPr>
        </p:nvSpPr>
        <p:spPr bwMode="auto">
          <a:xfrm>
            <a:off x="0"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GB"/>
          </a:p>
        </p:txBody>
      </p:sp>
      <p:sp>
        <p:nvSpPr>
          <p:cNvPr id="104451" name="Rectangle 3">
            <a:extLst>
              <a:ext uri="{FF2B5EF4-FFF2-40B4-BE49-F238E27FC236}">
                <a16:creationId xmlns:a16="http://schemas.microsoft.com/office/drawing/2014/main" xmlns="" id="{35337F5A-94D3-4353-9D7E-2A6257FF8263}"/>
              </a:ext>
            </a:extLst>
          </p:cNvPr>
          <p:cNvSpPr>
            <a:spLocks noGrp="1" noChangeArrowheads="1"/>
          </p:cNvSpPr>
          <p:nvPr>
            <p:ph type="dt" idx="1"/>
          </p:nvPr>
        </p:nvSpPr>
        <p:spPr bwMode="auto">
          <a:xfrm>
            <a:off x="4143375"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GB"/>
          </a:p>
        </p:txBody>
      </p:sp>
      <p:sp>
        <p:nvSpPr>
          <p:cNvPr id="5124" name="Rectangle 4">
            <a:extLst>
              <a:ext uri="{FF2B5EF4-FFF2-40B4-BE49-F238E27FC236}">
                <a16:creationId xmlns:a16="http://schemas.microsoft.com/office/drawing/2014/main" xmlns="" id="{49C0443D-481B-4838-9B75-DC0F8EC21968}"/>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4453" name="Rectangle 5">
            <a:extLst>
              <a:ext uri="{FF2B5EF4-FFF2-40B4-BE49-F238E27FC236}">
                <a16:creationId xmlns:a16="http://schemas.microsoft.com/office/drawing/2014/main" xmlns="" id="{2349E500-ED40-487C-93AA-93EAC7463355}"/>
              </a:ext>
            </a:extLst>
          </p:cNvPr>
          <p:cNvSpPr>
            <a:spLocks noGrp="1" noChangeArrowheads="1"/>
          </p:cNvSpPr>
          <p:nvPr>
            <p:ph type="body" sz="quarter" idx="3"/>
          </p:nvPr>
        </p:nvSpPr>
        <p:spPr bwMode="auto">
          <a:xfrm>
            <a:off x="731838" y="4560888"/>
            <a:ext cx="5851525" cy="4319587"/>
          </a:xfrm>
          <a:prstGeom prst="rect">
            <a:avLst/>
          </a:prstGeom>
          <a:noFill/>
          <a:ln>
            <a:noFill/>
          </a:ln>
          <a:effectLst/>
        </p:spPr>
        <p:txBody>
          <a:bodyPr vert="horz" wrap="square" lIns="96661" tIns="48331" rIns="96661" bIns="4833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4454" name="Rectangle 6">
            <a:extLst>
              <a:ext uri="{FF2B5EF4-FFF2-40B4-BE49-F238E27FC236}">
                <a16:creationId xmlns:a16="http://schemas.microsoft.com/office/drawing/2014/main" xmlns="" id="{68ADAA89-A44A-4793-BCA3-F4F7B3389471}"/>
              </a:ext>
            </a:extLst>
          </p:cNvPr>
          <p:cNvSpPr>
            <a:spLocks noGrp="1" noChangeArrowheads="1"/>
          </p:cNvSpPr>
          <p:nvPr>
            <p:ph type="ftr" sz="quarter" idx="4"/>
          </p:nvPr>
        </p:nvSpPr>
        <p:spPr bwMode="auto">
          <a:xfrm>
            <a:off x="0"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GB"/>
          </a:p>
        </p:txBody>
      </p:sp>
      <p:sp>
        <p:nvSpPr>
          <p:cNvPr id="104455" name="Rectangle 7">
            <a:extLst>
              <a:ext uri="{FF2B5EF4-FFF2-40B4-BE49-F238E27FC236}">
                <a16:creationId xmlns:a16="http://schemas.microsoft.com/office/drawing/2014/main" xmlns="" id="{AFF85402-29CB-4406-9616-03A0AC1E6455}"/>
              </a:ext>
            </a:extLst>
          </p:cNvPr>
          <p:cNvSpPr>
            <a:spLocks noGrp="1" noChangeArrowheads="1"/>
          </p:cNvSpPr>
          <p:nvPr>
            <p:ph type="sldNum" sz="quarter" idx="5"/>
          </p:nvPr>
        </p:nvSpPr>
        <p:spPr bwMode="auto">
          <a:xfrm>
            <a:off x="4143375"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5C68E227-FCEA-415B-A432-F734C5AF0152}" type="slidenum">
              <a:rPr lang="en-GB" altLang="en-US"/>
              <a:pPr>
                <a:defRPr/>
              </a:pPr>
              <a:t>‹#›</a:t>
            </a:fld>
            <a:endParaRPr lang="en-GB" altLang="en-US"/>
          </a:p>
        </p:txBody>
      </p:sp>
    </p:spTree>
    <p:extLst>
      <p:ext uri="{BB962C8B-B14F-4D97-AF65-F5344CB8AC3E}">
        <p14:creationId xmlns:p14="http://schemas.microsoft.com/office/powerpoint/2010/main" val="14414109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876B403A-1DF7-45C8-8F88-4A3E96BDB64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1F7DD108-90E1-4241-A44A-8FC15DFE8ACD}" type="slidenum">
              <a:rPr lang="en-GB" altLang="en-US" smtClean="0"/>
              <a:pPr/>
              <a:t>1</a:t>
            </a:fld>
            <a:endParaRPr lang="en-GB" altLang="en-US"/>
          </a:p>
        </p:txBody>
      </p:sp>
      <p:sp>
        <p:nvSpPr>
          <p:cNvPr id="8195" name="Rectangle 2">
            <a:extLst>
              <a:ext uri="{FF2B5EF4-FFF2-40B4-BE49-F238E27FC236}">
                <a16:creationId xmlns:a16="http://schemas.microsoft.com/office/drawing/2014/main" xmlns="" id="{A73E9F94-F634-449E-9C5A-135E6A6DC6CE}"/>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A6475B4A-86AC-482D-87D7-C3794369DFC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12</a:t>
            </a:fld>
            <a:endParaRPr lang="en-GB" altLang="en-US"/>
          </a:p>
        </p:txBody>
      </p:sp>
    </p:spTree>
    <p:extLst>
      <p:ext uri="{BB962C8B-B14F-4D97-AF65-F5344CB8AC3E}">
        <p14:creationId xmlns:p14="http://schemas.microsoft.com/office/powerpoint/2010/main" val="3179679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16</a:t>
            </a:fld>
            <a:endParaRPr lang="en-GB" altLang="en-US"/>
          </a:p>
        </p:txBody>
      </p:sp>
    </p:spTree>
    <p:extLst>
      <p:ext uri="{BB962C8B-B14F-4D97-AF65-F5344CB8AC3E}">
        <p14:creationId xmlns:p14="http://schemas.microsoft.com/office/powerpoint/2010/main" val="1686968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21</a:t>
            </a:fld>
            <a:endParaRPr lang="en-GB" altLang="en-US"/>
          </a:p>
        </p:txBody>
      </p:sp>
    </p:spTree>
    <p:extLst>
      <p:ext uri="{BB962C8B-B14F-4D97-AF65-F5344CB8AC3E}">
        <p14:creationId xmlns:p14="http://schemas.microsoft.com/office/powerpoint/2010/main" val="1382786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xmlns="" id="{9F451C63-66EB-41B0-8429-3C40010324D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xmlns="" id="{1C02D490-7CF9-44BC-9314-F3D20DCE3B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dirty="0">
              <a:latin typeface="Arial" panose="020B0604020202020204" pitchFamily="34" charset="0"/>
              <a:cs typeface="Arial" panose="020B0604020202020204" pitchFamily="34" charset="0"/>
            </a:endParaRPr>
          </a:p>
        </p:txBody>
      </p:sp>
      <p:sp>
        <p:nvSpPr>
          <p:cNvPr id="44036" name="Slide Number Placeholder 3">
            <a:extLst>
              <a:ext uri="{FF2B5EF4-FFF2-40B4-BE49-F238E27FC236}">
                <a16:creationId xmlns:a16="http://schemas.microsoft.com/office/drawing/2014/main" xmlns="" id="{3C3CF7A9-1D82-4D5F-BEE2-C219744F5F6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0F03F3-804E-474B-AAAF-CFF9009D7185}" type="slidenum">
              <a:rPr lang="en-GB" altLang="en-US" smtClean="0"/>
              <a:pPr/>
              <a:t>24</a:t>
            </a:fld>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847348A1-B896-48F2-8664-E0DA1C0451A4}"/>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xmlns="" id="{87ADC45A-5CC6-4BF5-8646-8F715DADB58F}"/>
              </a:ext>
            </a:extLst>
          </p:cNvPr>
          <p:cNvSpPr>
            <a:spLocks noGrp="1"/>
          </p:cNvSpPr>
          <p:nvPr>
            <p:ph type="body" idx="1"/>
          </p:nvPr>
        </p:nvSpPr>
        <p:spPr/>
        <p:txBody>
          <a:bodyPr/>
          <a:lstStyle/>
          <a:p>
            <a:pPr eaLnBrk="1" hangingPunct="1">
              <a:lnSpc>
                <a:spcPct val="80000"/>
              </a:lnSpc>
              <a:defRPr/>
            </a:pPr>
            <a:r>
              <a:rPr lang="en-US" b="1" dirty="0">
                <a:effectLst>
                  <a:outerShdw blurRad="38100" dist="38100" dir="2700000" algn="tl">
                    <a:srgbClr val="C0C0C0"/>
                  </a:outerShdw>
                </a:effectLst>
              </a:rPr>
              <a:t>Tony Murphy  </a:t>
            </a:r>
            <a:r>
              <a:rPr lang="en-US" dirty="0">
                <a:effectLst>
                  <a:outerShdw blurRad="38100" dist="38100" dir="2700000" algn="tl">
                    <a:srgbClr val="C0C0C0"/>
                  </a:outerShdw>
                </a:effectLst>
              </a:rPr>
              <a:t>MSc BA </a:t>
            </a:r>
            <a:r>
              <a:rPr lang="en-US" dirty="0" err="1">
                <a:effectLst>
                  <a:outerShdw blurRad="38100" dist="38100" dir="2700000" algn="tl">
                    <a:srgbClr val="C0C0C0"/>
                  </a:outerShdw>
                </a:effectLst>
              </a:rPr>
              <a:t>MIProdE</a:t>
            </a:r>
            <a:r>
              <a:rPr lang="en-US" dirty="0">
                <a:effectLst>
                  <a:outerShdw blurRad="38100" dist="38100" dir="2700000" algn="tl">
                    <a:srgbClr val="C0C0C0"/>
                  </a:outerShdw>
                </a:effectLst>
              </a:rPr>
              <a:t> MIITD</a:t>
            </a:r>
          </a:p>
          <a:p>
            <a:pPr eaLnBrk="1" hangingPunct="1">
              <a:defRPr/>
            </a:pPr>
            <a:endParaRPr lang="en-IE" dirty="0"/>
          </a:p>
        </p:txBody>
      </p:sp>
      <p:sp>
        <p:nvSpPr>
          <p:cNvPr id="47108" name="Slide Number Placeholder 3">
            <a:extLst>
              <a:ext uri="{FF2B5EF4-FFF2-40B4-BE49-F238E27FC236}">
                <a16:creationId xmlns:a16="http://schemas.microsoft.com/office/drawing/2014/main" xmlns="" id="{C0F11804-BE34-4C4C-9C07-B4EC2E32A04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6D2284C1-425B-4566-BFD2-A746D3DBBC5D}" type="slidenum">
              <a:rPr lang="en-GB" altLang="en-US" smtClean="0"/>
              <a:pPr/>
              <a:t>25</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2</a:t>
            </a:fld>
            <a:endParaRPr lang="en-GB" altLang="en-US"/>
          </a:p>
        </p:txBody>
      </p:sp>
    </p:spTree>
    <p:extLst>
      <p:ext uri="{BB962C8B-B14F-4D97-AF65-F5344CB8AC3E}">
        <p14:creationId xmlns:p14="http://schemas.microsoft.com/office/powerpoint/2010/main" val="3298799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xmlns="" id="{F4186E9A-BA55-41DD-9325-365744C7CF8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BB49511E-02E7-4E1D-AA15-2FBB01438997}" type="slidenum">
              <a:rPr lang="en-GB" altLang="en-US" smtClean="0"/>
              <a:pPr/>
              <a:t>4</a:t>
            </a:fld>
            <a:endParaRPr lang="en-GB" altLang="en-US"/>
          </a:p>
        </p:txBody>
      </p:sp>
      <p:sp>
        <p:nvSpPr>
          <p:cNvPr id="32771" name="Rectangle 2">
            <a:extLst>
              <a:ext uri="{FF2B5EF4-FFF2-40B4-BE49-F238E27FC236}">
                <a16:creationId xmlns:a16="http://schemas.microsoft.com/office/drawing/2014/main" xmlns="" id="{9646BF1D-2AE5-43C9-BF9A-D11725AFEFB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xmlns="" id="{F0CD4DBE-C444-456E-BB2E-8C40D6ED51E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dirty="0">
                <a:solidFill>
                  <a:srgbClr val="000000"/>
                </a:solidFill>
                <a:latin typeface="Arial" panose="020B0604020202020204" pitchFamily="34" charset="0"/>
                <a:cs typeface="Arial" panose="020B0604020202020204" pitchFamily="34" charset="0"/>
              </a:rPr>
              <a:t>This model is already in place and delivering tangible results in several factories across the country. </a:t>
            </a:r>
          </a:p>
          <a:p>
            <a:pPr eaLnBrk="1" hangingPunct="1"/>
            <a:r>
              <a:rPr lang="en-US" altLang="en-US" dirty="0">
                <a:solidFill>
                  <a:srgbClr val="000000"/>
                </a:solidFill>
                <a:latin typeface="Arial" panose="020B0604020202020204" pitchFamily="34" charset="0"/>
                <a:cs typeface="Arial" panose="020B0604020202020204" pitchFamily="34" charset="0"/>
              </a:rPr>
              <a:t>Selection of Companies involved are:</a:t>
            </a:r>
          </a:p>
          <a:p>
            <a:pPr eaLnBrk="1" hangingPunct="1"/>
            <a:r>
              <a:rPr lang="en-US" altLang="en-US" dirty="0">
                <a:latin typeface="Arial" panose="020B0604020202020204" pitchFamily="34" charset="0"/>
                <a:cs typeface="Arial" panose="020B0604020202020204" pitchFamily="34" charset="0"/>
              </a:rPr>
              <a:t>- KIRCHHOFF Ireland Letterkenny</a:t>
            </a:r>
          </a:p>
          <a:p>
            <a:pPr eaLnBrk="1" hangingPunct="1"/>
            <a:r>
              <a:rPr lang="en-US" altLang="en-US" dirty="0">
                <a:latin typeface="Arial" panose="020B0604020202020204" pitchFamily="34" charset="0"/>
                <a:cs typeface="Arial" panose="020B0604020202020204" pitchFamily="34" charset="0"/>
              </a:rPr>
              <a:t>- LEO PHARMA, Crumlin Dublin 12</a:t>
            </a:r>
          </a:p>
          <a:p>
            <a:pPr eaLnBrk="1" hangingPunct="1"/>
            <a:r>
              <a:rPr lang="en-US" altLang="en-US" dirty="0">
                <a:latin typeface="Arial" panose="020B0604020202020204" pitchFamily="34" charset="0"/>
                <a:cs typeface="Arial" panose="020B0604020202020204" pitchFamily="34" charset="0"/>
              </a:rPr>
              <a:t>- KERRY FOODS Charleville Co Cork</a:t>
            </a:r>
          </a:p>
          <a:p>
            <a:pPr eaLnBrk="1" hangingPunct="1"/>
            <a:r>
              <a:rPr lang="en-US" altLang="en-US" dirty="0">
                <a:latin typeface="Arial" panose="020B0604020202020204" pitchFamily="34" charset="0"/>
                <a:cs typeface="Arial" panose="020B0604020202020204" pitchFamily="34" charset="0"/>
              </a:rPr>
              <a:t>- BECTON DICKINSON, Drogheda</a:t>
            </a:r>
          </a:p>
          <a:p>
            <a:pPr eaLnBrk="1" hangingPunct="1"/>
            <a:r>
              <a:rPr lang="en-US" altLang="en-US" dirty="0">
                <a:latin typeface="Arial" panose="020B0604020202020204" pitchFamily="34" charset="0"/>
                <a:cs typeface="Arial" panose="020B0604020202020204" pitchFamily="34" charset="0"/>
              </a:rPr>
              <a:t>- SAICA </a:t>
            </a:r>
            <a:r>
              <a:rPr lang="en-US" altLang="en-US" dirty="0" err="1">
                <a:latin typeface="Arial" panose="020B0604020202020204" pitchFamily="34" charset="0"/>
                <a:cs typeface="Arial" panose="020B0604020202020204" pitchFamily="34" charset="0"/>
              </a:rPr>
              <a:t>Ashbourne</a:t>
            </a:r>
            <a:r>
              <a:rPr lang="en-US" altLang="en-US" dirty="0">
                <a:latin typeface="Arial" panose="020B0604020202020204" pitchFamily="34" charset="0"/>
                <a:cs typeface="Arial" panose="020B0604020202020204" pitchFamily="34" charset="0"/>
              </a:rPr>
              <a:t>, Co. </a:t>
            </a:r>
            <a:r>
              <a:rPr lang="en-US" altLang="en-US" dirty="0" err="1">
                <a:latin typeface="Arial" panose="020B0604020202020204" pitchFamily="34" charset="0"/>
                <a:cs typeface="Arial" panose="020B0604020202020204" pitchFamily="34" charset="0"/>
              </a:rPr>
              <a:t>Meath</a:t>
            </a: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 THEO BENNING, Wexford</a:t>
            </a:r>
          </a:p>
          <a:p>
            <a:pPr eaLnBrk="1" hangingPunct="1"/>
            <a:r>
              <a:rPr lang="en-US" altLang="en-US" dirty="0">
                <a:latin typeface="Arial" panose="020B0604020202020204" pitchFamily="34" charset="0"/>
                <a:cs typeface="Arial" panose="020B0604020202020204" pitchFamily="34" charset="0"/>
              </a:rPr>
              <a:t>- WAVIN, Balbriggan, Co. Dublin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5</a:t>
            </a:fld>
            <a:endParaRPr lang="en-GB" altLang="en-US"/>
          </a:p>
        </p:txBody>
      </p:sp>
    </p:spTree>
    <p:extLst>
      <p:ext uri="{BB962C8B-B14F-4D97-AF65-F5344CB8AC3E}">
        <p14:creationId xmlns:p14="http://schemas.microsoft.com/office/powerpoint/2010/main" val="810620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6</a:t>
            </a:fld>
            <a:endParaRPr lang="en-GB" altLang="en-US"/>
          </a:p>
        </p:txBody>
      </p:sp>
    </p:spTree>
    <p:extLst>
      <p:ext uri="{BB962C8B-B14F-4D97-AF65-F5344CB8AC3E}">
        <p14:creationId xmlns:p14="http://schemas.microsoft.com/office/powerpoint/2010/main" val="2014779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7</a:t>
            </a:fld>
            <a:endParaRPr lang="en-GB" altLang="en-US"/>
          </a:p>
        </p:txBody>
      </p:sp>
    </p:spTree>
    <p:extLst>
      <p:ext uri="{BB962C8B-B14F-4D97-AF65-F5344CB8AC3E}">
        <p14:creationId xmlns:p14="http://schemas.microsoft.com/office/powerpoint/2010/main" val="1585877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9</a:t>
            </a:fld>
            <a:endParaRPr lang="en-GB" altLang="en-US"/>
          </a:p>
        </p:txBody>
      </p:sp>
    </p:spTree>
    <p:extLst>
      <p:ext uri="{BB962C8B-B14F-4D97-AF65-F5344CB8AC3E}">
        <p14:creationId xmlns:p14="http://schemas.microsoft.com/office/powerpoint/2010/main" val="2112658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10</a:t>
            </a:fld>
            <a:endParaRPr lang="en-GB" altLang="en-US"/>
          </a:p>
        </p:txBody>
      </p:sp>
    </p:spTree>
    <p:extLst>
      <p:ext uri="{BB962C8B-B14F-4D97-AF65-F5344CB8AC3E}">
        <p14:creationId xmlns:p14="http://schemas.microsoft.com/office/powerpoint/2010/main" val="3315796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xmlns="" id="{22FAA937-9842-4B76-9789-99A7865BF509}"/>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xmlns="" id="{1859AE00-4540-40A3-ADFE-FE4A20B5F37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a:latin typeface="Arial" panose="020B0604020202020204" pitchFamily="34" charset="0"/>
              <a:cs typeface="Arial" panose="020B0604020202020204" pitchFamily="34" charset="0"/>
            </a:endParaRPr>
          </a:p>
        </p:txBody>
      </p:sp>
      <p:sp>
        <p:nvSpPr>
          <p:cNvPr id="35844" name="Slide Number Placeholder 3">
            <a:extLst>
              <a:ext uri="{FF2B5EF4-FFF2-40B4-BE49-F238E27FC236}">
                <a16:creationId xmlns:a16="http://schemas.microsoft.com/office/drawing/2014/main" xmlns="" id="{1EA5C4D3-228C-4B5F-814C-9CEDCA3B1B8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F01F60-A993-4C52-A662-68E509674287}" type="slidenum">
              <a:rPr lang="en-GB" altLang="en-US" smtClean="0"/>
              <a:pPr/>
              <a:t>11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xmlns="" id="{3326A7A7-09C8-439A-9AE7-13E7007C860D}"/>
              </a:ext>
            </a:extLst>
          </p:cNvPr>
          <p:cNvSpPr txBox="1">
            <a:spLocks noChangeArrowheads="1"/>
          </p:cNvSpPr>
          <p:nvPr/>
        </p:nvSpPr>
        <p:spPr bwMode="auto">
          <a:xfrm>
            <a:off x="4178300" y="5957888"/>
            <a:ext cx="1308100" cy="519112"/>
          </a:xfrm>
          <a:prstGeom prst="rect">
            <a:avLst/>
          </a:prstGeom>
          <a:noFill/>
          <a:ln>
            <a:noFill/>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b="1">
                <a:solidFill>
                  <a:schemeClr val="tx2"/>
                </a:solidFill>
                <a:latin typeface="Verdana" pitchFamily="34" charset="0"/>
              </a:rPr>
              <a:t>LOGO</a:t>
            </a:r>
          </a:p>
        </p:txBody>
      </p:sp>
      <p:sp>
        <p:nvSpPr>
          <p:cNvPr id="175106" name="Rectangle 2"/>
          <p:cNvSpPr>
            <a:spLocks noGrp="1" noChangeArrowheads="1"/>
          </p:cNvSpPr>
          <p:nvPr>
            <p:ph type="ctrTitle"/>
          </p:nvPr>
        </p:nvSpPr>
        <p:spPr bwMode="white">
          <a:xfrm>
            <a:off x="3048000" y="457200"/>
            <a:ext cx="5867400" cy="1752600"/>
          </a:xfrm>
        </p:spPr>
        <p:txBody>
          <a:bodyPr/>
          <a:lstStyle>
            <a:lvl1pPr>
              <a:defRPr/>
            </a:lvl1pPr>
          </a:lstStyle>
          <a:p>
            <a:pPr lvl="0"/>
            <a:r>
              <a:rPr lang="en-US" noProof="0"/>
              <a:t>Click to edit Master title style</a:t>
            </a:r>
          </a:p>
        </p:txBody>
      </p:sp>
      <p:sp>
        <p:nvSpPr>
          <p:cNvPr id="175107" name="Rectangle 3"/>
          <p:cNvSpPr>
            <a:spLocks noGrp="1" noChangeArrowheads="1"/>
          </p:cNvSpPr>
          <p:nvPr>
            <p:ph type="subTitle" idx="1"/>
          </p:nvPr>
        </p:nvSpPr>
        <p:spPr bwMode="white">
          <a:xfrm>
            <a:off x="990600" y="4953000"/>
            <a:ext cx="7315200" cy="3810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345719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xmlns="" id="{E2EADCDE-14C0-4B82-A92C-09621A77CB77}"/>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85BE3373-B438-45A8-A591-BCD585F75EB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3610B18A-4F4D-4FCF-98D6-0F6423710E7A}"/>
              </a:ext>
            </a:extLst>
          </p:cNvPr>
          <p:cNvSpPr>
            <a:spLocks noGrp="1" noChangeArrowheads="1"/>
          </p:cNvSpPr>
          <p:nvPr>
            <p:ph type="sldNum" sz="quarter" idx="12"/>
          </p:nvPr>
        </p:nvSpPr>
        <p:spPr>
          <a:ln/>
        </p:spPr>
        <p:txBody>
          <a:bodyPr/>
          <a:lstStyle>
            <a:lvl1pPr>
              <a:defRPr/>
            </a:lvl1pPr>
          </a:lstStyle>
          <a:p>
            <a:pPr>
              <a:defRPr/>
            </a:pPr>
            <a:fld id="{519B0CC6-2E60-44B7-9F77-F2815249FB77}" type="slidenum">
              <a:rPr lang="en-US" altLang="en-US"/>
              <a:pPr>
                <a:defRPr/>
              </a:pPr>
              <a:t>‹#›</a:t>
            </a:fld>
            <a:endParaRPr lang="en-US" altLang="en-US"/>
          </a:p>
        </p:txBody>
      </p:sp>
    </p:spTree>
    <p:extLst>
      <p:ext uri="{BB962C8B-B14F-4D97-AF65-F5344CB8AC3E}">
        <p14:creationId xmlns:p14="http://schemas.microsoft.com/office/powerpoint/2010/main" val="56637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172200"/>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152400"/>
            <a:ext cx="60198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xmlns="" id="{8635F861-E4C0-4080-AFBA-C71EA1C8460F}"/>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5590C924-76A6-4C3F-A0E2-27A071AA2FB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7711621B-8F8C-45F3-85DB-9363B016DDBA}"/>
              </a:ext>
            </a:extLst>
          </p:cNvPr>
          <p:cNvSpPr>
            <a:spLocks noGrp="1" noChangeArrowheads="1"/>
          </p:cNvSpPr>
          <p:nvPr>
            <p:ph type="sldNum" sz="quarter" idx="12"/>
          </p:nvPr>
        </p:nvSpPr>
        <p:spPr>
          <a:ln/>
        </p:spPr>
        <p:txBody>
          <a:bodyPr/>
          <a:lstStyle>
            <a:lvl1pPr>
              <a:defRPr/>
            </a:lvl1pPr>
          </a:lstStyle>
          <a:p>
            <a:pPr>
              <a:defRPr/>
            </a:pPr>
            <a:fld id="{F03FC8B7-6D2C-4556-BBC1-6607A6146683}" type="slidenum">
              <a:rPr lang="en-US" altLang="en-US"/>
              <a:pPr>
                <a:defRPr/>
              </a:pPr>
              <a:t>‹#›</a:t>
            </a:fld>
            <a:endParaRPr lang="en-US" altLang="en-US"/>
          </a:p>
        </p:txBody>
      </p:sp>
    </p:spTree>
    <p:extLst>
      <p:ext uri="{BB962C8B-B14F-4D97-AF65-F5344CB8AC3E}">
        <p14:creationId xmlns:p14="http://schemas.microsoft.com/office/powerpoint/2010/main" val="1826842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2400"/>
            <a:ext cx="8229600" cy="617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3" name="Rectangle 4">
            <a:extLst>
              <a:ext uri="{FF2B5EF4-FFF2-40B4-BE49-F238E27FC236}">
                <a16:creationId xmlns:a16="http://schemas.microsoft.com/office/drawing/2014/main" xmlns="" id="{8EFB7BE3-43F2-4024-BE5B-78DE11256990}"/>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a:extLst>
              <a:ext uri="{FF2B5EF4-FFF2-40B4-BE49-F238E27FC236}">
                <a16:creationId xmlns:a16="http://schemas.microsoft.com/office/drawing/2014/main" xmlns="" id="{484715E3-C4BC-447C-B6C5-7FC7312818A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a:extLst>
              <a:ext uri="{FF2B5EF4-FFF2-40B4-BE49-F238E27FC236}">
                <a16:creationId xmlns:a16="http://schemas.microsoft.com/office/drawing/2014/main" xmlns="" id="{07E5C8A8-C917-4098-829F-D54AD31D1614}"/>
              </a:ext>
            </a:extLst>
          </p:cNvPr>
          <p:cNvSpPr>
            <a:spLocks noGrp="1" noChangeArrowheads="1"/>
          </p:cNvSpPr>
          <p:nvPr>
            <p:ph type="sldNum" sz="quarter" idx="12"/>
          </p:nvPr>
        </p:nvSpPr>
        <p:spPr>
          <a:ln/>
        </p:spPr>
        <p:txBody>
          <a:bodyPr/>
          <a:lstStyle>
            <a:lvl1pPr>
              <a:defRPr/>
            </a:lvl1pPr>
          </a:lstStyle>
          <a:p>
            <a:pPr>
              <a:defRPr/>
            </a:pPr>
            <a:fld id="{D6D4AC37-21B6-41BB-AD9F-170F6E49DB7B}" type="slidenum">
              <a:rPr lang="en-US" altLang="en-US"/>
              <a:pPr>
                <a:defRPr/>
              </a:pPr>
              <a:t>‹#›</a:t>
            </a:fld>
            <a:endParaRPr lang="en-US" altLang="en-US"/>
          </a:p>
        </p:txBody>
      </p:sp>
    </p:spTree>
    <p:extLst>
      <p:ext uri="{BB962C8B-B14F-4D97-AF65-F5344CB8AC3E}">
        <p14:creationId xmlns:p14="http://schemas.microsoft.com/office/powerpoint/2010/main" val="90147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3"/>
          </a:xfrm>
        </p:spPr>
        <p:txBody>
          <a:bodyPr/>
          <a:lstStyle/>
          <a:p>
            <a:r>
              <a:rPr lang="en-US"/>
              <a:t>Click to edit Master title style</a:t>
            </a:r>
            <a:endParaRPr lang="en-IE"/>
          </a:p>
        </p:txBody>
      </p:sp>
      <p:sp>
        <p:nvSpPr>
          <p:cNvPr id="3" name="Chart Placeholder 2"/>
          <p:cNvSpPr>
            <a:spLocks noGrp="1"/>
          </p:cNvSpPr>
          <p:nvPr>
            <p:ph type="chart" idx="1"/>
          </p:nvPr>
        </p:nvSpPr>
        <p:spPr>
          <a:xfrm>
            <a:off x="457200" y="1076325"/>
            <a:ext cx="8229600" cy="5248275"/>
          </a:xfrm>
        </p:spPr>
        <p:txBody>
          <a:bodyPr/>
          <a:lstStyle/>
          <a:p>
            <a:pPr lvl="0"/>
            <a:endParaRPr lang="en-IE" noProof="0"/>
          </a:p>
        </p:txBody>
      </p:sp>
      <p:sp>
        <p:nvSpPr>
          <p:cNvPr id="4" name="Rectangle 4">
            <a:extLst>
              <a:ext uri="{FF2B5EF4-FFF2-40B4-BE49-F238E27FC236}">
                <a16:creationId xmlns:a16="http://schemas.microsoft.com/office/drawing/2014/main" xmlns="" id="{3982B678-F75C-4C7F-A00E-815694771705}"/>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63DA0BDF-15C9-462F-ACBD-0FD538AC3686}"/>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7CA71D2A-7514-4560-A09E-81263B90E8CE}"/>
              </a:ext>
            </a:extLst>
          </p:cNvPr>
          <p:cNvSpPr>
            <a:spLocks noGrp="1" noChangeArrowheads="1"/>
          </p:cNvSpPr>
          <p:nvPr>
            <p:ph type="sldNum" sz="quarter" idx="12"/>
          </p:nvPr>
        </p:nvSpPr>
        <p:spPr>
          <a:ln/>
        </p:spPr>
        <p:txBody>
          <a:bodyPr/>
          <a:lstStyle>
            <a:lvl1pPr>
              <a:defRPr/>
            </a:lvl1pPr>
          </a:lstStyle>
          <a:p>
            <a:pPr>
              <a:defRPr/>
            </a:pPr>
            <a:fld id="{36638538-44C5-49DE-B187-47CDA51C13B5}" type="slidenum">
              <a:rPr lang="en-US" altLang="en-US"/>
              <a:pPr>
                <a:defRPr/>
              </a:pPr>
              <a:t>‹#›</a:t>
            </a:fld>
            <a:endParaRPr lang="en-US" altLang="en-US"/>
          </a:p>
        </p:txBody>
      </p:sp>
    </p:spTree>
    <p:extLst>
      <p:ext uri="{BB962C8B-B14F-4D97-AF65-F5344CB8AC3E}">
        <p14:creationId xmlns:p14="http://schemas.microsoft.com/office/powerpoint/2010/main" val="240948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xmlns="" id="{49CB77F7-741A-4435-840A-CD0F0B54969B}"/>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60FBF415-11AE-4D66-9DCE-B9D8F912D0A3}"/>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CEFF4E4C-71B5-4407-9B2D-C0A720DB0617}"/>
              </a:ext>
            </a:extLst>
          </p:cNvPr>
          <p:cNvSpPr>
            <a:spLocks noGrp="1" noChangeArrowheads="1"/>
          </p:cNvSpPr>
          <p:nvPr>
            <p:ph type="sldNum" sz="quarter" idx="12"/>
          </p:nvPr>
        </p:nvSpPr>
        <p:spPr>
          <a:ln/>
        </p:spPr>
        <p:txBody>
          <a:bodyPr/>
          <a:lstStyle>
            <a:lvl1pPr>
              <a:defRPr/>
            </a:lvl1pPr>
          </a:lstStyle>
          <a:p>
            <a:pPr>
              <a:defRPr/>
            </a:pPr>
            <a:fld id="{C4FECB43-CFD8-4226-BDF0-3BDAF7A7B660}" type="slidenum">
              <a:rPr lang="en-US" altLang="en-US"/>
              <a:pPr>
                <a:defRPr/>
              </a:pPr>
              <a:t>‹#›</a:t>
            </a:fld>
            <a:endParaRPr lang="en-US" altLang="en-US"/>
          </a:p>
        </p:txBody>
      </p:sp>
    </p:spTree>
    <p:extLst>
      <p:ext uri="{BB962C8B-B14F-4D97-AF65-F5344CB8AC3E}">
        <p14:creationId xmlns:p14="http://schemas.microsoft.com/office/powerpoint/2010/main" val="266500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A71A37D-5293-4E74-96B6-616FAEBE2283}"/>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DB59B9AF-8B3E-45A5-9820-FB5177499F98}"/>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D94F6171-3692-4870-93ED-7B9CFEE2D47D}"/>
              </a:ext>
            </a:extLst>
          </p:cNvPr>
          <p:cNvSpPr>
            <a:spLocks noGrp="1" noChangeArrowheads="1"/>
          </p:cNvSpPr>
          <p:nvPr>
            <p:ph type="sldNum" sz="quarter" idx="12"/>
          </p:nvPr>
        </p:nvSpPr>
        <p:spPr>
          <a:ln/>
        </p:spPr>
        <p:txBody>
          <a:bodyPr/>
          <a:lstStyle>
            <a:lvl1pPr>
              <a:defRPr/>
            </a:lvl1pPr>
          </a:lstStyle>
          <a:p>
            <a:pPr>
              <a:defRPr/>
            </a:pPr>
            <a:fld id="{61555402-0992-48B6-A9E2-A98AB1D013AE}" type="slidenum">
              <a:rPr lang="en-US" altLang="en-US"/>
              <a:pPr>
                <a:defRPr/>
              </a:pPr>
              <a:t>‹#›</a:t>
            </a:fld>
            <a:endParaRPr lang="en-US" altLang="en-US"/>
          </a:p>
        </p:txBody>
      </p:sp>
    </p:spTree>
    <p:extLst>
      <p:ext uri="{BB962C8B-B14F-4D97-AF65-F5344CB8AC3E}">
        <p14:creationId xmlns:p14="http://schemas.microsoft.com/office/powerpoint/2010/main" val="140281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Rectangle 4">
            <a:extLst>
              <a:ext uri="{FF2B5EF4-FFF2-40B4-BE49-F238E27FC236}">
                <a16:creationId xmlns:a16="http://schemas.microsoft.com/office/drawing/2014/main" xmlns="" id="{FDC5BC06-4C89-40EB-841F-0083AF98BC35}"/>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xmlns="" id="{2A3C5BC9-090A-4988-94AB-BD29496EE737}"/>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xmlns="" id="{A7901102-462E-4D60-AB54-F764CD3794AB}"/>
              </a:ext>
            </a:extLst>
          </p:cNvPr>
          <p:cNvSpPr>
            <a:spLocks noGrp="1" noChangeArrowheads="1"/>
          </p:cNvSpPr>
          <p:nvPr>
            <p:ph type="sldNum" sz="quarter" idx="12"/>
          </p:nvPr>
        </p:nvSpPr>
        <p:spPr>
          <a:ln/>
        </p:spPr>
        <p:txBody>
          <a:bodyPr/>
          <a:lstStyle>
            <a:lvl1pPr>
              <a:defRPr/>
            </a:lvl1pPr>
          </a:lstStyle>
          <a:p>
            <a:pPr>
              <a:defRPr/>
            </a:pPr>
            <a:fld id="{F3549B9E-40A7-4284-AFA3-F4F188DF77AD}" type="slidenum">
              <a:rPr lang="en-US" altLang="en-US"/>
              <a:pPr>
                <a:defRPr/>
              </a:pPr>
              <a:t>‹#›</a:t>
            </a:fld>
            <a:endParaRPr lang="en-US" altLang="en-US"/>
          </a:p>
        </p:txBody>
      </p:sp>
    </p:spTree>
    <p:extLst>
      <p:ext uri="{BB962C8B-B14F-4D97-AF65-F5344CB8AC3E}">
        <p14:creationId xmlns:p14="http://schemas.microsoft.com/office/powerpoint/2010/main" val="370868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Rectangle 4">
            <a:extLst>
              <a:ext uri="{FF2B5EF4-FFF2-40B4-BE49-F238E27FC236}">
                <a16:creationId xmlns:a16="http://schemas.microsoft.com/office/drawing/2014/main" xmlns="" id="{AD3EAB2F-2764-4C45-AF3B-9E205B86C289}"/>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5">
            <a:extLst>
              <a:ext uri="{FF2B5EF4-FFF2-40B4-BE49-F238E27FC236}">
                <a16:creationId xmlns:a16="http://schemas.microsoft.com/office/drawing/2014/main" xmlns="" id="{656EE0C0-F6D5-4D20-947F-EB90280BAEA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6">
            <a:extLst>
              <a:ext uri="{FF2B5EF4-FFF2-40B4-BE49-F238E27FC236}">
                <a16:creationId xmlns:a16="http://schemas.microsoft.com/office/drawing/2014/main" xmlns="" id="{9D2D7371-8508-46CF-8F41-C5E4EF8EBB6C}"/>
              </a:ext>
            </a:extLst>
          </p:cNvPr>
          <p:cNvSpPr>
            <a:spLocks noGrp="1" noChangeArrowheads="1"/>
          </p:cNvSpPr>
          <p:nvPr>
            <p:ph type="sldNum" sz="quarter" idx="12"/>
          </p:nvPr>
        </p:nvSpPr>
        <p:spPr>
          <a:ln/>
        </p:spPr>
        <p:txBody>
          <a:bodyPr/>
          <a:lstStyle>
            <a:lvl1pPr>
              <a:defRPr/>
            </a:lvl1pPr>
          </a:lstStyle>
          <a:p>
            <a:pPr>
              <a:defRPr/>
            </a:pPr>
            <a:fld id="{15502772-7BA7-4A50-A27F-FD1A94C059D5}" type="slidenum">
              <a:rPr lang="en-US" altLang="en-US"/>
              <a:pPr>
                <a:defRPr/>
              </a:pPr>
              <a:t>‹#›</a:t>
            </a:fld>
            <a:endParaRPr lang="en-US" altLang="en-US"/>
          </a:p>
        </p:txBody>
      </p:sp>
    </p:spTree>
    <p:extLst>
      <p:ext uri="{BB962C8B-B14F-4D97-AF65-F5344CB8AC3E}">
        <p14:creationId xmlns:p14="http://schemas.microsoft.com/office/powerpoint/2010/main" val="254532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Rectangle 4">
            <a:extLst>
              <a:ext uri="{FF2B5EF4-FFF2-40B4-BE49-F238E27FC236}">
                <a16:creationId xmlns:a16="http://schemas.microsoft.com/office/drawing/2014/main" xmlns="" id="{9AD3894C-50B0-4053-8B0D-C909A4A8FB59}"/>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a:extLst>
              <a:ext uri="{FF2B5EF4-FFF2-40B4-BE49-F238E27FC236}">
                <a16:creationId xmlns:a16="http://schemas.microsoft.com/office/drawing/2014/main" xmlns="" id="{EF6D039C-7585-4D84-B1B8-C76CF2A1206E}"/>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a:extLst>
              <a:ext uri="{FF2B5EF4-FFF2-40B4-BE49-F238E27FC236}">
                <a16:creationId xmlns:a16="http://schemas.microsoft.com/office/drawing/2014/main" xmlns="" id="{45FD81A3-D5B4-431F-A006-138FCFC08B67}"/>
              </a:ext>
            </a:extLst>
          </p:cNvPr>
          <p:cNvSpPr>
            <a:spLocks noGrp="1" noChangeArrowheads="1"/>
          </p:cNvSpPr>
          <p:nvPr>
            <p:ph type="sldNum" sz="quarter" idx="12"/>
          </p:nvPr>
        </p:nvSpPr>
        <p:spPr>
          <a:ln/>
        </p:spPr>
        <p:txBody>
          <a:bodyPr/>
          <a:lstStyle>
            <a:lvl1pPr>
              <a:defRPr/>
            </a:lvl1pPr>
          </a:lstStyle>
          <a:p>
            <a:pPr>
              <a:defRPr/>
            </a:pPr>
            <a:fld id="{2AD32B91-F99F-458D-98AE-2EA104AD65B2}" type="slidenum">
              <a:rPr lang="en-US" altLang="en-US"/>
              <a:pPr>
                <a:defRPr/>
              </a:pPr>
              <a:t>‹#›</a:t>
            </a:fld>
            <a:endParaRPr lang="en-US" altLang="en-US"/>
          </a:p>
        </p:txBody>
      </p:sp>
    </p:spTree>
    <p:extLst>
      <p:ext uri="{BB962C8B-B14F-4D97-AF65-F5344CB8AC3E}">
        <p14:creationId xmlns:p14="http://schemas.microsoft.com/office/powerpoint/2010/main" val="275281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8C563043-344B-4AEF-A0F0-1A76C53D1BED}"/>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5">
            <a:extLst>
              <a:ext uri="{FF2B5EF4-FFF2-40B4-BE49-F238E27FC236}">
                <a16:creationId xmlns:a16="http://schemas.microsoft.com/office/drawing/2014/main" xmlns="" id="{9515A95C-D346-4785-9D08-C0D59532B51F}"/>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6">
            <a:extLst>
              <a:ext uri="{FF2B5EF4-FFF2-40B4-BE49-F238E27FC236}">
                <a16:creationId xmlns:a16="http://schemas.microsoft.com/office/drawing/2014/main" xmlns="" id="{E405D671-1051-4654-B412-21843D2F6E1A}"/>
              </a:ext>
            </a:extLst>
          </p:cNvPr>
          <p:cNvSpPr>
            <a:spLocks noGrp="1" noChangeArrowheads="1"/>
          </p:cNvSpPr>
          <p:nvPr>
            <p:ph type="sldNum" sz="quarter" idx="12"/>
          </p:nvPr>
        </p:nvSpPr>
        <p:spPr>
          <a:ln/>
        </p:spPr>
        <p:txBody>
          <a:bodyPr/>
          <a:lstStyle>
            <a:lvl1pPr>
              <a:defRPr/>
            </a:lvl1pPr>
          </a:lstStyle>
          <a:p>
            <a:pPr>
              <a:defRPr/>
            </a:pPr>
            <a:fld id="{56868287-0CF7-4E5C-B3E0-2B022EC99580}" type="slidenum">
              <a:rPr lang="en-US" altLang="en-US"/>
              <a:pPr>
                <a:defRPr/>
              </a:pPr>
              <a:t>‹#›</a:t>
            </a:fld>
            <a:endParaRPr lang="en-US" altLang="en-US"/>
          </a:p>
        </p:txBody>
      </p:sp>
    </p:spTree>
    <p:extLst>
      <p:ext uri="{BB962C8B-B14F-4D97-AF65-F5344CB8AC3E}">
        <p14:creationId xmlns:p14="http://schemas.microsoft.com/office/powerpoint/2010/main" val="181066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DA18993F-C727-4211-AFDB-1B60E47D00A2}"/>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xmlns="" id="{64FC3480-8444-4D34-852B-1537F0B752BD}"/>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xmlns="" id="{9871F461-B619-41F1-AC5D-E210D9DF11C4}"/>
              </a:ext>
            </a:extLst>
          </p:cNvPr>
          <p:cNvSpPr>
            <a:spLocks noGrp="1" noChangeArrowheads="1"/>
          </p:cNvSpPr>
          <p:nvPr>
            <p:ph type="sldNum" sz="quarter" idx="12"/>
          </p:nvPr>
        </p:nvSpPr>
        <p:spPr>
          <a:ln/>
        </p:spPr>
        <p:txBody>
          <a:bodyPr/>
          <a:lstStyle>
            <a:lvl1pPr>
              <a:defRPr/>
            </a:lvl1pPr>
          </a:lstStyle>
          <a:p>
            <a:pPr>
              <a:defRPr/>
            </a:pPr>
            <a:fld id="{AE2C1E77-81B3-48BF-83DF-8CD964A26DB3}" type="slidenum">
              <a:rPr lang="en-US" altLang="en-US"/>
              <a:pPr>
                <a:defRPr/>
              </a:pPr>
              <a:t>‹#›</a:t>
            </a:fld>
            <a:endParaRPr lang="en-US" altLang="en-US"/>
          </a:p>
        </p:txBody>
      </p:sp>
    </p:spTree>
    <p:extLst>
      <p:ext uri="{BB962C8B-B14F-4D97-AF65-F5344CB8AC3E}">
        <p14:creationId xmlns:p14="http://schemas.microsoft.com/office/powerpoint/2010/main" val="103636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17AC590D-D12E-441D-A4A7-86E73A886910}"/>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xmlns="" id="{42AF7CB9-8B21-4C0A-918E-F933E3ECF2C1}"/>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xmlns="" id="{68780703-51D6-4A91-ABDB-E4601C4FE77B}"/>
              </a:ext>
            </a:extLst>
          </p:cNvPr>
          <p:cNvSpPr>
            <a:spLocks noGrp="1" noChangeArrowheads="1"/>
          </p:cNvSpPr>
          <p:nvPr>
            <p:ph type="sldNum" sz="quarter" idx="12"/>
          </p:nvPr>
        </p:nvSpPr>
        <p:spPr>
          <a:ln/>
        </p:spPr>
        <p:txBody>
          <a:bodyPr/>
          <a:lstStyle>
            <a:lvl1pPr>
              <a:defRPr/>
            </a:lvl1pPr>
          </a:lstStyle>
          <a:p>
            <a:pPr>
              <a:defRPr/>
            </a:pPr>
            <a:fld id="{949B2935-E08C-44B9-B281-02290AB9B91F}" type="slidenum">
              <a:rPr lang="en-US" altLang="en-US"/>
              <a:pPr>
                <a:defRPr/>
              </a:pPr>
              <a:t>‹#›</a:t>
            </a:fld>
            <a:endParaRPr lang="en-US" altLang="en-US"/>
          </a:p>
        </p:txBody>
      </p:sp>
    </p:spTree>
    <p:extLst>
      <p:ext uri="{BB962C8B-B14F-4D97-AF65-F5344CB8AC3E}">
        <p14:creationId xmlns:p14="http://schemas.microsoft.com/office/powerpoint/2010/main" val="200071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a:extLst>
              <a:ext uri="{FF2B5EF4-FFF2-40B4-BE49-F238E27FC236}">
                <a16:creationId xmlns:a16="http://schemas.microsoft.com/office/drawing/2014/main" xmlns="" id="{ABD2EF2C-1DB3-4648-9A99-5404017D6DF7}"/>
              </a:ext>
            </a:extLst>
          </p:cNvPr>
          <p:cNvGraphicFramePr>
            <a:graphicFrameLocks noChangeAspect="1"/>
          </p:cNvGraphicFramePr>
          <p:nvPr/>
        </p:nvGraphicFramePr>
        <p:xfrm>
          <a:off x="0" y="-26988"/>
          <a:ext cx="9144000" cy="935038"/>
        </p:xfrm>
        <a:graphic>
          <a:graphicData uri="http://schemas.openxmlformats.org/presentationml/2006/ole">
            <mc:AlternateContent xmlns:mc="http://schemas.openxmlformats.org/markup-compatibility/2006">
              <mc:Choice xmlns:v="urn:schemas-microsoft-com:vml" Requires="v">
                <p:oleObj spid="_x0000_s1026" name="Image" r:id="rId16" imgW="6450794" imgH="952045" progId="Photoshop.Image.6">
                  <p:embed/>
                </p:oleObj>
              </mc:Choice>
              <mc:Fallback>
                <p:oleObj name="Image" r:id="rId16" imgW="6450794" imgH="952045" progId="Photoshop.Image.6">
                  <p:embed/>
                  <p:pic>
                    <p:nvPicPr>
                      <p:cNvPr id="1026" name="Object 2">
                        <a:extLst>
                          <a:ext uri="{FF2B5EF4-FFF2-40B4-BE49-F238E27FC236}">
                            <a16:creationId xmlns:a16="http://schemas.microsoft.com/office/drawing/2014/main" xmlns="" id="{ABD2EF2C-1DB3-4648-9A99-5404017D6DF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26988"/>
                        <a:ext cx="9144000"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3">
            <a:extLst>
              <a:ext uri="{FF2B5EF4-FFF2-40B4-BE49-F238E27FC236}">
                <a16:creationId xmlns:a16="http://schemas.microsoft.com/office/drawing/2014/main" xmlns="" id="{387FCE1C-40E3-4451-90B6-DC5096F56D3D}"/>
              </a:ext>
            </a:extLst>
          </p:cNvPr>
          <p:cNvSpPr>
            <a:spLocks noGrp="1" noChangeArrowheads="1"/>
          </p:cNvSpPr>
          <p:nvPr>
            <p:ph type="body" idx="1"/>
          </p:nvPr>
        </p:nvSpPr>
        <p:spPr bwMode="auto">
          <a:xfrm>
            <a:off x="457200" y="1076325"/>
            <a:ext cx="82296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084" name="Rectangle 4">
            <a:extLst>
              <a:ext uri="{FF2B5EF4-FFF2-40B4-BE49-F238E27FC236}">
                <a16:creationId xmlns:a16="http://schemas.microsoft.com/office/drawing/2014/main" xmlns="" id="{8AA02C61-2ADA-4D10-A753-CF00139B3ADB}"/>
              </a:ext>
            </a:extLst>
          </p:cNvPr>
          <p:cNvSpPr>
            <a:spLocks noGrp="1" noChangeArrowheads="1"/>
          </p:cNvSpPr>
          <p:nvPr>
            <p:ph type="dt" sz="half" idx="2"/>
          </p:nvPr>
        </p:nvSpPr>
        <p:spPr bwMode="auto">
          <a:xfrm>
            <a:off x="457200" y="6400800"/>
            <a:ext cx="2133600" cy="3048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b="1">
                <a:solidFill>
                  <a:schemeClr val="tx2"/>
                </a:solidFill>
                <a:latin typeface="+mn-lt"/>
              </a:defRPr>
            </a:lvl1pPr>
          </a:lstStyle>
          <a:p>
            <a:pPr>
              <a:defRPr/>
            </a:pPr>
            <a:r>
              <a:rPr lang="en-US"/>
              <a:t>www.themegallery.com</a:t>
            </a:r>
          </a:p>
        </p:txBody>
      </p:sp>
      <p:sp>
        <p:nvSpPr>
          <p:cNvPr id="174085" name="Rectangle 5">
            <a:extLst>
              <a:ext uri="{FF2B5EF4-FFF2-40B4-BE49-F238E27FC236}">
                <a16:creationId xmlns:a16="http://schemas.microsoft.com/office/drawing/2014/main" xmlns="" id="{5F500487-9D3E-40FB-94E6-793450B2C39C}"/>
              </a:ext>
            </a:extLst>
          </p:cNvPr>
          <p:cNvSpPr>
            <a:spLocks noGrp="1" noChangeArrowheads="1"/>
          </p:cNvSpPr>
          <p:nvPr>
            <p:ph type="ftr" sz="quarter" idx="3"/>
          </p:nvPr>
        </p:nvSpPr>
        <p:spPr bwMode="auto">
          <a:xfrm>
            <a:off x="5867400" y="6443663"/>
            <a:ext cx="2895600" cy="290512"/>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b="1">
                <a:solidFill>
                  <a:schemeClr val="tx2"/>
                </a:solidFill>
                <a:latin typeface="+mn-lt"/>
              </a:defRPr>
            </a:lvl1pPr>
          </a:lstStyle>
          <a:p>
            <a:pPr>
              <a:defRPr/>
            </a:pPr>
            <a:r>
              <a:rPr lang="en-US"/>
              <a:t>Company Logo</a:t>
            </a:r>
          </a:p>
        </p:txBody>
      </p:sp>
      <p:sp>
        <p:nvSpPr>
          <p:cNvPr id="174086" name="Rectangle 6">
            <a:extLst>
              <a:ext uri="{FF2B5EF4-FFF2-40B4-BE49-F238E27FC236}">
                <a16:creationId xmlns:a16="http://schemas.microsoft.com/office/drawing/2014/main" xmlns="" id="{DDB50104-CC85-427B-A7B7-D3E2249D565F}"/>
              </a:ext>
            </a:extLst>
          </p:cNvPr>
          <p:cNvSpPr>
            <a:spLocks noGrp="1" noChangeArrowheads="1"/>
          </p:cNvSpPr>
          <p:nvPr>
            <p:ph type="sldNum" sz="quarter" idx="4"/>
          </p:nvPr>
        </p:nvSpPr>
        <p:spPr bwMode="auto">
          <a:xfrm>
            <a:off x="3429000" y="6446838"/>
            <a:ext cx="2133600" cy="258762"/>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b="1">
                <a:solidFill>
                  <a:schemeClr val="tx2"/>
                </a:solidFill>
                <a:latin typeface="Verdana" panose="020B0604030504040204" pitchFamily="34" charset="0"/>
              </a:defRPr>
            </a:lvl1pPr>
          </a:lstStyle>
          <a:p>
            <a:pPr>
              <a:defRPr/>
            </a:pPr>
            <a:fld id="{3C425021-424F-44F1-8388-BFCB9DA64AD6}" type="slidenum">
              <a:rPr lang="en-US" altLang="en-US"/>
              <a:pPr>
                <a:defRPr/>
              </a:pPr>
              <a:t>‹#›</a:t>
            </a:fld>
            <a:endParaRPr lang="en-US" altLang="en-US"/>
          </a:p>
        </p:txBody>
      </p:sp>
      <p:sp>
        <p:nvSpPr>
          <p:cNvPr id="1031" name="Rectangle 7">
            <a:extLst>
              <a:ext uri="{FF2B5EF4-FFF2-40B4-BE49-F238E27FC236}">
                <a16:creationId xmlns:a16="http://schemas.microsoft.com/office/drawing/2014/main" xmlns="" id="{172D99CF-79A4-45E2-9A6C-CC558937DCD9}"/>
              </a:ext>
            </a:extLst>
          </p:cNvPr>
          <p:cNvSpPr>
            <a:spLocks noGrp="1" noChangeArrowheads="1"/>
          </p:cNvSpPr>
          <p:nvPr>
            <p:ph type="title"/>
          </p:nvPr>
        </p:nvSpPr>
        <p:spPr bwMode="black">
          <a:xfrm>
            <a:off x="457200" y="152400"/>
            <a:ext cx="82296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5214" r:id="rId1"/>
    <p:sldLayoutId id="2147485202" r:id="rId2"/>
    <p:sldLayoutId id="2147485203" r:id="rId3"/>
    <p:sldLayoutId id="2147485204" r:id="rId4"/>
    <p:sldLayoutId id="2147485205" r:id="rId5"/>
    <p:sldLayoutId id="2147485206" r:id="rId6"/>
    <p:sldLayoutId id="2147485207" r:id="rId7"/>
    <p:sldLayoutId id="2147485208" r:id="rId8"/>
    <p:sldLayoutId id="2147485209" r:id="rId9"/>
    <p:sldLayoutId id="2147485210" r:id="rId10"/>
    <p:sldLayoutId id="2147485211" r:id="rId11"/>
    <p:sldLayoutId id="2147485212" r:id="rId12"/>
    <p:sldLayoutId id="2147485213" r:id="rId13"/>
  </p:sldLayoutIdLst>
  <p:hf sldNum="0" hdr="0"/>
  <p:txStyles>
    <p:titleStyle>
      <a:lvl1pPr algn="r" rtl="0" eaLnBrk="0" fontAlgn="base" hangingPunct="0">
        <a:spcBef>
          <a:spcPct val="0"/>
        </a:spcBef>
        <a:spcAft>
          <a:spcPct val="0"/>
        </a:spcAft>
        <a:defRPr sz="3200">
          <a:solidFill>
            <a:schemeClr val="tx1"/>
          </a:solidFill>
          <a:latin typeface="+mj-lt"/>
          <a:ea typeface="+mj-ea"/>
          <a:cs typeface="+mj-cs"/>
        </a:defRPr>
      </a:lvl1pPr>
      <a:lvl2pPr algn="r" rtl="0" eaLnBrk="0" fontAlgn="base" hangingPunct="0">
        <a:spcBef>
          <a:spcPct val="0"/>
        </a:spcBef>
        <a:spcAft>
          <a:spcPct val="0"/>
        </a:spcAft>
        <a:defRPr sz="3200">
          <a:solidFill>
            <a:schemeClr val="tx1"/>
          </a:solidFill>
          <a:latin typeface="Verdana" pitchFamily="34" charset="0"/>
        </a:defRPr>
      </a:lvl2pPr>
      <a:lvl3pPr algn="r" rtl="0" eaLnBrk="0" fontAlgn="base" hangingPunct="0">
        <a:spcBef>
          <a:spcPct val="0"/>
        </a:spcBef>
        <a:spcAft>
          <a:spcPct val="0"/>
        </a:spcAft>
        <a:defRPr sz="3200">
          <a:solidFill>
            <a:schemeClr val="tx1"/>
          </a:solidFill>
          <a:latin typeface="Verdana" pitchFamily="34" charset="0"/>
        </a:defRPr>
      </a:lvl3pPr>
      <a:lvl4pPr algn="r" rtl="0" eaLnBrk="0" fontAlgn="base" hangingPunct="0">
        <a:spcBef>
          <a:spcPct val="0"/>
        </a:spcBef>
        <a:spcAft>
          <a:spcPct val="0"/>
        </a:spcAft>
        <a:defRPr sz="3200">
          <a:solidFill>
            <a:schemeClr val="tx1"/>
          </a:solidFill>
          <a:latin typeface="Verdana" pitchFamily="34" charset="0"/>
        </a:defRPr>
      </a:lvl4pPr>
      <a:lvl5pPr algn="r" rtl="0" eaLnBrk="0" fontAlgn="base" hangingPunct="0">
        <a:spcBef>
          <a:spcPct val="0"/>
        </a:spcBef>
        <a:spcAft>
          <a:spcPct val="0"/>
        </a:spcAft>
        <a:defRPr sz="3200">
          <a:solidFill>
            <a:schemeClr val="tx1"/>
          </a:solidFill>
          <a:latin typeface="Verdana" pitchFamily="34" charset="0"/>
        </a:defRPr>
      </a:lvl5pPr>
      <a:lvl6pPr marL="457200" algn="r" rtl="0" fontAlgn="base">
        <a:spcBef>
          <a:spcPct val="0"/>
        </a:spcBef>
        <a:spcAft>
          <a:spcPct val="0"/>
        </a:spcAft>
        <a:defRPr sz="3200">
          <a:solidFill>
            <a:schemeClr val="tx1"/>
          </a:solidFill>
          <a:latin typeface="Verdana" pitchFamily="34" charset="0"/>
        </a:defRPr>
      </a:lvl6pPr>
      <a:lvl7pPr marL="914400" algn="r" rtl="0" fontAlgn="base">
        <a:spcBef>
          <a:spcPct val="0"/>
        </a:spcBef>
        <a:spcAft>
          <a:spcPct val="0"/>
        </a:spcAft>
        <a:defRPr sz="3200">
          <a:solidFill>
            <a:schemeClr val="tx1"/>
          </a:solidFill>
          <a:latin typeface="Verdana" pitchFamily="34" charset="0"/>
        </a:defRPr>
      </a:lvl7pPr>
      <a:lvl8pPr marL="1371600" algn="r" rtl="0" fontAlgn="base">
        <a:spcBef>
          <a:spcPct val="0"/>
        </a:spcBef>
        <a:spcAft>
          <a:spcPct val="0"/>
        </a:spcAft>
        <a:defRPr sz="3200">
          <a:solidFill>
            <a:schemeClr val="tx1"/>
          </a:solidFill>
          <a:latin typeface="Verdana" pitchFamily="34" charset="0"/>
        </a:defRPr>
      </a:lvl8pPr>
      <a:lvl9pPr marL="1828800" algn="r" rtl="0" fontAlgn="base">
        <a:spcBef>
          <a:spcPct val="0"/>
        </a:spcBef>
        <a:spcAft>
          <a:spcPct val="0"/>
        </a:spcAft>
        <a:defRPr sz="3200">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deasinstitute.ie/"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customXml" Target="../ink/ink7.xml"/><Relationship Id="rId18" Type="http://schemas.openxmlformats.org/officeDocument/2006/relationships/customXml" Target="../ink/ink11.xml"/><Relationship Id="rId26" Type="http://schemas.openxmlformats.org/officeDocument/2006/relationships/customXml" Target="../ink/ink17.xml"/><Relationship Id="rId3" Type="http://schemas.openxmlformats.org/officeDocument/2006/relationships/image" Target="../media/image3.png"/><Relationship Id="rId21" Type="http://schemas.openxmlformats.org/officeDocument/2006/relationships/customXml" Target="../ink/ink14.xml"/><Relationship Id="rId7" Type="http://schemas.openxmlformats.org/officeDocument/2006/relationships/image" Target="../media/image6.png"/><Relationship Id="rId12" Type="http://schemas.openxmlformats.org/officeDocument/2006/relationships/image" Target="../media/image7.png"/><Relationship Id="rId17" Type="http://schemas.openxmlformats.org/officeDocument/2006/relationships/customXml" Target="../ink/ink10.xml"/><Relationship Id="rId25" Type="http://schemas.openxmlformats.org/officeDocument/2006/relationships/customXml" Target="../ink/ink16.xml"/><Relationship Id="rId2" Type="http://schemas.openxmlformats.org/officeDocument/2006/relationships/notesSlide" Target="../notesSlides/notesSlide6.xml"/><Relationship Id="rId16" Type="http://schemas.openxmlformats.org/officeDocument/2006/relationships/customXml" Target="../ink/ink9.xml"/><Relationship Id="rId20" Type="http://schemas.openxmlformats.org/officeDocument/2006/relationships/customXml" Target="../ink/ink13.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customXml" Target="../ink/ink6.xml"/><Relationship Id="rId24" Type="http://schemas.openxmlformats.org/officeDocument/2006/relationships/image" Target="../media/image10.png"/><Relationship Id="rId5" Type="http://schemas.openxmlformats.org/officeDocument/2006/relationships/image" Target="../media/image5.png"/><Relationship Id="rId15" Type="http://schemas.openxmlformats.org/officeDocument/2006/relationships/customXml" Target="../ink/ink8.xml"/><Relationship Id="rId23" Type="http://schemas.openxmlformats.org/officeDocument/2006/relationships/customXml" Target="../ink/ink15.xml"/><Relationship Id="rId10" Type="http://schemas.openxmlformats.org/officeDocument/2006/relationships/customXml" Target="../ink/ink5.xml"/><Relationship Id="rId19" Type="http://schemas.openxmlformats.org/officeDocument/2006/relationships/customXml" Target="../ink/ink12.xml"/><Relationship Id="rId4" Type="http://schemas.openxmlformats.org/officeDocument/2006/relationships/customXml" Target="../ink/ink1.xml"/><Relationship Id="rId9" Type="http://schemas.openxmlformats.org/officeDocument/2006/relationships/customXml" Target="../ink/ink4.xml"/><Relationship Id="rId14" Type="http://schemas.openxmlformats.org/officeDocument/2006/relationships/image" Target="../media/image8.png"/><Relationship Id="rId22" Type="http://schemas.openxmlformats.org/officeDocument/2006/relationships/image" Target="../media/image9.png"/><Relationship Id="rId27" Type="http://schemas.openxmlformats.org/officeDocument/2006/relationships/customXml" Target="../ink/ink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5B394A9-4B49-45EB-ACAF-75DA55FA30D1}"/>
              </a:ext>
            </a:extLst>
          </p:cNvPr>
          <p:cNvSpPr>
            <a:spLocks noGrp="1" noChangeArrowheads="1"/>
          </p:cNvSpPr>
          <p:nvPr>
            <p:ph type="ctrTitle"/>
          </p:nvPr>
        </p:nvSpPr>
        <p:spPr bwMode="black">
          <a:xfrm>
            <a:off x="431800" y="166688"/>
            <a:ext cx="8532813" cy="4040187"/>
          </a:xfrm>
        </p:spPr>
        <p:txBody>
          <a:bodyPr/>
          <a:lstStyle/>
          <a:p>
            <a:pPr eaLnBrk="1" hangingPunct="1">
              <a:defRPr/>
            </a:pP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EU Project: “DIRECT II”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Final Conference,  Sofia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Thursday 14</a:t>
            </a:r>
            <a:r>
              <a:rPr lang="en-US" altLang="en-US" sz="2800" b="1" i="1" baseline="30000" dirty="0">
                <a:latin typeface="Comic Sans MS" panose="030F0702030302020204" pitchFamily="66" charset="0"/>
              </a:rPr>
              <a:t>th</a:t>
            </a:r>
            <a:r>
              <a:rPr lang="en-US" altLang="en-US" sz="2800" b="1" i="1" dirty="0">
                <a:latin typeface="Comic Sans MS" panose="030F0702030302020204" pitchFamily="66" charset="0"/>
              </a:rPr>
              <a:t> July 2022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r>
              <a:rPr lang="en-US" altLang="en-US" sz="2800" b="1" i="1" dirty="0">
                <a:highlight>
                  <a:srgbClr val="FFFF00"/>
                </a:highlight>
                <a:latin typeface="Comic Sans MS" panose="030F0702030302020204" pitchFamily="66" charset="0"/>
              </a:rPr>
              <a:t>Workplace Innovation – Irish Case Studies            </a:t>
            </a: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endParaRPr lang="en-US" altLang="en-US" sz="3000" dirty="0"/>
          </a:p>
        </p:txBody>
      </p:sp>
      <p:sp>
        <p:nvSpPr>
          <p:cNvPr id="2051" name="Rectangle 3">
            <a:extLst>
              <a:ext uri="{FF2B5EF4-FFF2-40B4-BE49-F238E27FC236}">
                <a16:creationId xmlns:a16="http://schemas.microsoft.com/office/drawing/2014/main" xmlns="" id="{5EC0FCFB-CE55-4FF6-8A75-42F9A81C1A44}"/>
              </a:ext>
            </a:extLst>
          </p:cNvPr>
          <p:cNvSpPr>
            <a:spLocks noGrp="1" noChangeArrowheads="1"/>
          </p:cNvSpPr>
          <p:nvPr>
            <p:ph type="subTitle" idx="1"/>
          </p:nvPr>
        </p:nvSpPr>
        <p:spPr bwMode="black">
          <a:xfrm>
            <a:off x="1314450" y="3043238"/>
            <a:ext cx="6953250" cy="1762125"/>
          </a:xfrm>
        </p:spPr>
        <p:txBody>
          <a:bodyPr/>
          <a:lstStyle/>
          <a:p>
            <a:pPr eaLnBrk="1" hangingPunct="1">
              <a:lnSpc>
                <a:spcPct val="80000"/>
              </a:lnSpc>
              <a:defRPr/>
            </a:pPr>
            <a:endParaRPr lang="en-US" sz="2200" b="1" dirty="0">
              <a:effectLst>
                <a:outerShdw blurRad="38100" dist="38100" dir="2700000" algn="tl">
                  <a:srgbClr val="C0C0C0"/>
                </a:outerShdw>
              </a:effectLst>
            </a:endParaRPr>
          </a:p>
          <a:p>
            <a:pPr eaLnBrk="1" hangingPunct="1">
              <a:lnSpc>
                <a:spcPct val="80000"/>
              </a:lnSpc>
              <a:defRPr/>
            </a:pPr>
            <a:endParaRPr lang="en-IE" sz="2200" b="1" dirty="0">
              <a:effectLst>
                <a:outerShdw blurRad="38100" dist="38100" dir="2700000" algn="tl">
                  <a:srgbClr val="C0C0C0"/>
                </a:outerShdw>
              </a:effectLst>
            </a:endParaRPr>
          </a:p>
          <a:p>
            <a:pPr eaLnBrk="1" hangingPunct="1">
              <a:lnSpc>
                <a:spcPct val="80000"/>
              </a:lnSpc>
              <a:defRPr/>
            </a:pPr>
            <a:endParaRPr lang="en-US" sz="2200" b="1" dirty="0">
              <a:effectLst>
                <a:outerShdw blurRad="38100" dist="38100" dir="2700000" algn="tl">
                  <a:srgbClr val="C0C0C0"/>
                </a:outerShdw>
              </a:effectLst>
            </a:endParaRPr>
          </a:p>
          <a:p>
            <a:pPr eaLnBrk="1" hangingPunct="1">
              <a:lnSpc>
                <a:spcPct val="80000"/>
              </a:lnSpc>
              <a:defRPr/>
            </a:pPr>
            <a:r>
              <a:rPr lang="en-US" sz="2200" dirty="0">
                <a:effectLst>
                  <a:outerShdw blurRad="38100" dist="38100" dir="2700000" algn="tl">
                    <a:srgbClr val="C0C0C0"/>
                  </a:outerShdw>
                </a:effectLst>
              </a:rPr>
              <a:t>Tony Murphy</a:t>
            </a:r>
          </a:p>
          <a:p>
            <a:pPr eaLnBrk="1" hangingPunct="1">
              <a:lnSpc>
                <a:spcPct val="80000"/>
              </a:lnSpc>
              <a:defRPr/>
            </a:pPr>
            <a:r>
              <a:rPr lang="en-US" sz="2200" dirty="0">
                <a:effectLst>
                  <a:outerShdw blurRad="38100" dist="38100" dir="2700000" algn="tl">
                    <a:srgbClr val="C0C0C0"/>
                  </a:outerShdw>
                </a:effectLst>
              </a:rPr>
              <a:t>Senior Workplace Innovation Advisor</a:t>
            </a:r>
          </a:p>
          <a:p>
            <a:pPr eaLnBrk="1" hangingPunct="1">
              <a:lnSpc>
                <a:spcPct val="80000"/>
              </a:lnSpc>
              <a:defRPr/>
            </a:pPr>
            <a:r>
              <a:rPr lang="en-IE" sz="2200" dirty="0">
                <a:effectLst>
                  <a:outerShdw blurRad="38100" dist="38100" dir="2700000" algn="tl">
                    <a:srgbClr val="C0C0C0"/>
                  </a:outerShdw>
                </a:effectLst>
              </a:rPr>
              <a:t>T</a:t>
            </a:r>
            <a:r>
              <a:rPr lang="en-US" sz="2200" dirty="0">
                <a:effectLst>
                  <a:outerShdw blurRad="38100" dist="38100" dir="2700000" algn="tl">
                    <a:srgbClr val="C0C0C0"/>
                  </a:outerShdw>
                </a:effectLst>
              </a:rPr>
              <a:t>he IDEAS Institute, </a:t>
            </a:r>
          </a:p>
          <a:p>
            <a:pPr eaLnBrk="1" hangingPunct="1">
              <a:lnSpc>
                <a:spcPct val="80000"/>
              </a:lnSpc>
              <a:defRPr/>
            </a:pPr>
            <a:r>
              <a:rPr lang="en-US" sz="2200" dirty="0">
                <a:effectLst>
                  <a:outerShdw blurRad="38100" dist="38100" dir="2700000" algn="tl">
                    <a:srgbClr val="C0C0C0"/>
                  </a:outerShdw>
                </a:effectLst>
              </a:rPr>
              <a:t>Liberty Hall,</a:t>
            </a:r>
          </a:p>
          <a:p>
            <a:pPr eaLnBrk="1" hangingPunct="1">
              <a:lnSpc>
                <a:spcPct val="80000"/>
              </a:lnSpc>
              <a:defRPr/>
            </a:pPr>
            <a:r>
              <a:rPr lang="en-US" sz="2200" dirty="0">
                <a:effectLst>
                  <a:outerShdw blurRad="38100" dist="38100" dir="2700000" algn="tl">
                    <a:srgbClr val="C0C0C0"/>
                  </a:outerShdw>
                </a:effectLst>
              </a:rPr>
              <a:t>Dublin</a:t>
            </a:r>
          </a:p>
        </p:txBody>
      </p:sp>
      <p:pic>
        <p:nvPicPr>
          <p:cNvPr id="7172" name="Picture 4" descr="LOGO">
            <a:extLst>
              <a:ext uri="{FF2B5EF4-FFF2-40B4-BE49-F238E27FC236}">
                <a16:creationId xmlns:a16="http://schemas.microsoft.com/office/drawing/2014/main" xmlns="" id="{D9B59BC1-9442-4506-9463-369B048973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3363" y="583577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5A657444-EB9D-4A9D-9DC9-8FA63A59D339}"/>
              </a:ext>
            </a:extLst>
          </p:cNvPr>
          <p:cNvSpPr>
            <a:spLocks noGrp="1" noChangeArrowheads="1"/>
          </p:cNvSpPr>
          <p:nvPr>
            <p:ph type="title"/>
          </p:nvPr>
        </p:nvSpPr>
        <p:spPr/>
        <p:txBody>
          <a:bodyPr/>
          <a:lstStyle/>
          <a:p>
            <a:pPr algn="ctr"/>
            <a:r>
              <a:rPr lang="en-IE" altLang="en-US" dirty="0"/>
              <a:t>Case Study  #1</a:t>
            </a:r>
          </a:p>
        </p:txBody>
      </p:sp>
      <p:sp>
        <p:nvSpPr>
          <p:cNvPr id="33795" name="Content Placeholder 2">
            <a:extLst>
              <a:ext uri="{FF2B5EF4-FFF2-40B4-BE49-F238E27FC236}">
                <a16:creationId xmlns:a16="http://schemas.microsoft.com/office/drawing/2014/main" xmlns="" id="{D5B13CAB-FBD2-4115-8D10-5CA0894B1752}"/>
              </a:ext>
            </a:extLst>
          </p:cNvPr>
          <p:cNvSpPr>
            <a:spLocks noGrp="1" noChangeArrowheads="1"/>
          </p:cNvSpPr>
          <p:nvPr>
            <p:ph idx="1"/>
          </p:nvPr>
        </p:nvSpPr>
        <p:spPr/>
        <p:txBody>
          <a:bodyPr/>
          <a:lstStyle/>
          <a:p>
            <a:r>
              <a:rPr lang="en-IE" altLang="en-US" dirty="0"/>
              <a:t>Large multi-national company (contact lens manufacturer)</a:t>
            </a:r>
          </a:p>
          <a:p>
            <a:r>
              <a:rPr lang="en-IE" altLang="en-US" dirty="0"/>
              <a:t>Major rationalisation required to get cost-base in order.</a:t>
            </a:r>
          </a:p>
          <a:p>
            <a:r>
              <a:rPr lang="en-IE" altLang="en-US" dirty="0"/>
              <a:t>If successful, major investment promised</a:t>
            </a:r>
          </a:p>
          <a:p>
            <a:r>
              <a:rPr lang="en-IE" altLang="en-US" dirty="0"/>
              <a:t>If not,  ………………….!!!!</a:t>
            </a:r>
          </a:p>
          <a:p>
            <a:r>
              <a:rPr lang="en-IE" altLang="en-US" dirty="0"/>
              <a:t>Final agreement reached which included delivery of Workplace Innovation by The IDEAS Institute</a:t>
            </a:r>
          </a:p>
          <a:p>
            <a:r>
              <a:rPr lang="en-IE" altLang="en-US" dirty="0"/>
              <a:t>Major investment in plant, product and processes ensued with extra jobs</a:t>
            </a:r>
          </a:p>
        </p:txBody>
      </p:sp>
      <p:pic>
        <p:nvPicPr>
          <p:cNvPr id="6" name="Picture 4" descr="LOGO">
            <a:extLst>
              <a:ext uri="{FF2B5EF4-FFF2-40B4-BE49-F238E27FC236}">
                <a16:creationId xmlns:a16="http://schemas.microsoft.com/office/drawing/2014/main" xmlns="" id="{4FB798B8-7363-49BB-84DF-19315FAE1E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608" y="5630174"/>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BB279F8E-981F-4C6D-8402-38E81B03A42E}"/>
              </a:ext>
            </a:extLst>
          </p:cNvPr>
          <p:cNvSpPr>
            <a:spLocks noGrp="1" noChangeArrowheads="1"/>
          </p:cNvSpPr>
          <p:nvPr>
            <p:ph type="title"/>
          </p:nvPr>
        </p:nvSpPr>
        <p:spPr/>
        <p:txBody>
          <a:bodyPr/>
          <a:lstStyle/>
          <a:p>
            <a:pPr algn="l"/>
            <a:r>
              <a:rPr lang="en-IE" altLang="en-US" dirty="0">
                <a:highlight>
                  <a:srgbClr val="EAEAEA"/>
                </a:highlight>
              </a:rPr>
              <a:t>Role of the IDEAS Institute..</a:t>
            </a:r>
          </a:p>
        </p:txBody>
      </p:sp>
      <p:sp>
        <p:nvSpPr>
          <p:cNvPr id="3" name="Content Placeholder 2">
            <a:extLst>
              <a:ext uri="{FF2B5EF4-FFF2-40B4-BE49-F238E27FC236}">
                <a16:creationId xmlns:a16="http://schemas.microsoft.com/office/drawing/2014/main" xmlns="" id="{C09BA053-137F-4244-8B40-B949436097A0}"/>
              </a:ext>
            </a:extLst>
          </p:cNvPr>
          <p:cNvSpPr>
            <a:spLocks noGrp="1"/>
          </p:cNvSpPr>
          <p:nvPr>
            <p:ph idx="1"/>
          </p:nvPr>
        </p:nvSpPr>
        <p:spPr/>
        <p:txBody>
          <a:bodyPr/>
          <a:lstStyle/>
          <a:p>
            <a:pPr>
              <a:spcBef>
                <a:spcPts val="1200"/>
              </a:spcBef>
              <a:spcAft>
                <a:spcPts val="600"/>
              </a:spcAft>
              <a:defRPr/>
            </a:pPr>
            <a:r>
              <a:rPr lang="en-IE" sz="2400" dirty="0"/>
              <a:t>Joint union-management steering team formed, trained and is currently fully functioning</a:t>
            </a:r>
          </a:p>
          <a:p>
            <a:pPr>
              <a:spcBef>
                <a:spcPts val="1200"/>
              </a:spcBef>
              <a:spcAft>
                <a:spcPts val="600"/>
              </a:spcAft>
              <a:defRPr/>
            </a:pPr>
            <a:r>
              <a:rPr lang="en-IE" sz="2400" dirty="0"/>
              <a:t>On-going delivery of Teamwork FETAC/QQI Level 5 5N1367 Course (over 100 participants trained thus far)</a:t>
            </a:r>
          </a:p>
          <a:p>
            <a:pPr>
              <a:spcBef>
                <a:spcPts val="1200"/>
              </a:spcBef>
              <a:spcAft>
                <a:spcPts val="600"/>
              </a:spcAft>
              <a:defRPr/>
            </a:pPr>
            <a:r>
              <a:rPr lang="en-IE" sz="2400" dirty="0"/>
              <a:t>22 active teams now using our unique approach to deliver continuous improvement projects</a:t>
            </a:r>
          </a:p>
          <a:p>
            <a:pPr>
              <a:spcBef>
                <a:spcPts val="1200"/>
              </a:spcBef>
              <a:spcAft>
                <a:spcPts val="600"/>
              </a:spcAft>
              <a:defRPr/>
            </a:pPr>
            <a:r>
              <a:rPr lang="en-IE" sz="2400" dirty="0"/>
              <a:t>Internal support department (Op. Ex.) formed to support teams and ensure long-term sustainability</a:t>
            </a:r>
          </a:p>
          <a:p>
            <a:pPr marL="0" indent="0">
              <a:buFont typeface="Wingdings" panose="05000000000000000000" pitchFamily="2" charset="2"/>
              <a:buNone/>
              <a:defRPr/>
            </a:pPr>
            <a:endParaRPr lang="en-IE" dirty="0"/>
          </a:p>
        </p:txBody>
      </p:sp>
      <p:pic>
        <p:nvPicPr>
          <p:cNvPr id="6" name="Picture 4" descr="LOGO">
            <a:extLst>
              <a:ext uri="{FF2B5EF4-FFF2-40B4-BE49-F238E27FC236}">
                <a16:creationId xmlns:a16="http://schemas.microsoft.com/office/drawing/2014/main" xmlns="" id="{ADC974F0-6FAF-41B8-A18B-EC4156C242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868"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2E09A8-B407-AFF1-8F87-B5FABC45CB38}"/>
              </a:ext>
            </a:extLst>
          </p:cNvPr>
          <p:cNvSpPr>
            <a:spLocks noGrp="1"/>
          </p:cNvSpPr>
          <p:nvPr>
            <p:ph type="title"/>
          </p:nvPr>
        </p:nvSpPr>
        <p:spPr/>
        <p:txBody>
          <a:bodyPr/>
          <a:lstStyle/>
          <a:p>
            <a:r>
              <a:rPr lang="en-IE" dirty="0"/>
              <a:t>Case Study  #2     </a:t>
            </a:r>
          </a:p>
        </p:txBody>
      </p:sp>
      <p:sp>
        <p:nvSpPr>
          <p:cNvPr id="3" name="Content Placeholder 2">
            <a:extLst>
              <a:ext uri="{FF2B5EF4-FFF2-40B4-BE49-F238E27FC236}">
                <a16:creationId xmlns:a16="http://schemas.microsoft.com/office/drawing/2014/main" xmlns="" id="{B91D4452-4A26-2B02-B7D3-7BBD78E18CA2}"/>
              </a:ext>
            </a:extLst>
          </p:cNvPr>
          <p:cNvSpPr>
            <a:spLocks noGrp="1"/>
          </p:cNvSpPr>
          <p:nvPr>
            <p:ph idx="1"/>
          </p:nvPr>
        </p:nvSpPr>
        <p:spPr/>
        <p:txBody>
          <a:bodyPr/>
          <a:lstStyle/>
          <a:p>
            <a:r>
              <a:rPr lang="en-IE" dirty="0"/>
              <a:t>Fleetwood Paints, family-owned Irish Paint manufacturer, situated in a rural setting.</a:t>
            </a:r>
          </a:p>
          <a:p>
            <a:endParaRPr lang="en-IE" dirty="0"/>
          </a:p>
          <a:p>
            <a:r>
              <a:rPr lang="en-IE" dirty="0"/>
              <a:t>Major cultural change – in both management and workforce --brought about by successful introduction and implementation of Workplace Innovation on site.</a:t>
            </a:r>
          </a:p>
          <a:p>
            <a:endParaRPr lang="en-IE" dirty="0"/>
          </a:p>
          <a:p>
            <a:r>
              <a:rPr lang="en-IE" dirty="0"/>
              <a:t>All employees (75) trained in teamworking techniques and problem-solving tools. </a:t>
            </a:r>
          </a:p>
        </p:txBody>
      </p:sp>
    </p:spTree>
    <p:extLst>
      <p:ext uri="{BB962C8B-B14F-4D97-AF65-F5344CB8AC3E}">
        <p14:creationId xmlns:p14="http://schemas.microsoft.com/office/powerpoint/2010/main" val="3765425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5963A3-CB3A-4A9E-C52C-77BD6EAC0F81}"/>
              </a:ext>
            </a:extLst>
          </p:cNvPr>
          <p:cNvSpPr>
            <a:spLocks noGrp="1"/>
          </p:cNvSpPr>
          <p:nvPr>
            <p:ph type="title"/>
          </p:nvPr>
        </p:nvSpPr>
        <p:spPr/>
        <p:txBody>
          <a:bodyPr/>
          <a:lstStyle/>
          <a:p>
            <a:r>
              <a:rPr lang="en-IE" dirty="0"/>
              <a:t>How it is working……</a:t>
            </a:r>
          </a:p>
        </p:txBody>
      </p:sp>
      <p:sp>
        <p:nvSpPr>
          <p:cNvPr id="3" name="Content Placeholder 2">
            <a:extLst>
              <a:ext uri="{FF2B5EF4-FFF2-40B4-BE49-F238E27FC236}">
                <a16:creationId xmlns:a16="http://schemas.microsoft.com/office/drawing/2014/main" xmlns="" id="{BC76375E-04B3-57B8-57E3-0E3405269A4B}"/>
              </a:ext>
            </a:extLst>
          </p:cNvPr>
          <p:cNvSpPr>
            <a:spLocks noGrp="1"/>
          </p:cNvSpPr>
          <p:nvPr>
            <p:ph idx="1"/>
          </p:nvPr>
        </p:nvSpPr>
        <p:spPr/>
        <p:txBody>
          <a:bodyPr/>
          <a:lstStyle/>
          <a:p>
            <a:r>
              <a:rPr lang="en-IE" dirty="0"/>
              <a:t>A new production area is now being built, and the layout has been optimised by actively seeking and using the skills/knowledge and experience of operators, managers, material movers and laboratory </a:t>
            </a:r>
          </a:p>
          <a:p>
            <a:endParaRPr lang="en-IE" dirty="0"/>
          </a:p>
          <a:p>
            <a:r>
              <a:rPr lang="en-IE" dirty="0"/>
              <a:t>This collaborative approach would never have happened before.   </a:t>
            </a:r>
          </a:p>
          <a:p>
            <a:r>
              <a:rPr lang="en-IE" dirty="0"/>
              <a:t>The same approach will be used when the planned new warehouse is being built. </a:t>
            </a:r>
          </a:p>
        </p:txBody>
      </p:sp>
    </p:spTree>
    <p:extLst>
      <p:ext uri="{BB962C8B-B14F-4D97-AF65-F5344CB8AC3E}">
        <p14:creationId xmlns:p14="http://schemas.microsoft.com/office/powerpoint/2010/main" val="2095418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D52204-4A4B-675F-EF2F-1ABAF7C82FB1}"/>
              </a:ext>
            </a:extLst>
          </p:cNvPr>
          <p:cNvSpPr>
            <a:spLocks noGrp="1"/>
          </p:cNvSpPr>
          <p:nvPr>
            <p:ph type="title"/>
          </p:nvPr>
        </p:nvSpPr>
        <p:spPr>
          <a:xfrm>
            <a:off x="457200" y="123825"/>
            <a:ext cx="8161020" cy="563563"/>
          </a:xfrm>
        </p:spPr>
        <p:txBody>
          <a:bodyPr/>
          <a:lstStyle/>
          <a:p>
            <a:r>
              <a:rPr lang="en-IE" dirty="0"/>
              <a:t>Case Study #3</a:t>
            </a:r>
          </a:p>
        </p:txBody>
      </p:sp>
      <p:sp>
        <p:nvSpPr>
          <p:cNvPr id="3" name="Content Placeholder 2">
            <a:extLst>
              <a:ext uri="{FF2B5EF4-FFF2-40B4-BE49-F238E27FC236}">
                <a16:creationId xmlns:a16="http://schemas.microsoft.com/office/drawing/2014/main" xmlns="" id="{364E3AB6-1EAD-4DA6-CDBD-94ADB12C983B}"/>
              </a:ext>
            </a:extLst>
          </p:cNvPr>
          <p:cNvSpPr>
            <a:spLocks noGrp="1"/>
          </p:cNvSpPr>
          <p:nvPr>
            <p:ph idx="1"/>
          </p:nvPr>
        </p:nvSpPr>
        <p:spPr/>
        <p:txBody>
          <a:bodyPr/>
          <a:lstStyle/>
          <a:p>
            <a:r>
              <a:rPr lang="en-IE" dirty="0"/>
              <a:t>Kirchhoff Automotive – a German, family-owned engineering company providing pressed metal parts into the German (Mercedes, Volkswagen, Audio, BMW) and French (Renault, </a:t>
            </a:r>
            <a:r>
              <a:rPr lang="en-IE" dirty="0" err="1"/>
              <a:t>Citreon</a:t>
            </a:r>
            <a:r>
              <a:rPr lang="en-IE" dirty="0"/>
              <a:t>) automotive industries.</a:t>
            </a:r>
          </a:p>
          <a:p>
            <a:endParaRPr lang="en-IE" dirty="0"/>
          </a:p>
          <a:p>
            <a:r>
              <a:rPr lang="en-IE" dirty="0"/>
              <a:t>Location, location, location………!!!!</a:t>
            </a:r>
          </a:p>
        </p:txBody>
      </p:sp>
    </p:spTree>
    <p:extLst>
      <p:ext uri="{BB962C8B-B14F-4D97-AF65-F5344CB8AC3E}">
        <p14:creationId xmlns:p14="http://schemas.microsoft.com/office/powerpoint/2010/main" val="4146670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568B49-03E1-8D66-0A8E-324D0C09DC27}"/>
              </a:ext>
            </a:extLst>
          </p:cNvPr>
          <p:cNvSpPr>
            <a:spLocks noGrp="1"/>
          </p:cNvSpPr>
          <p:nvPr>
            <p:ph type="title"/>
          </p:nvPr>
        </p:nvSpPr>
        <p:spPr/>
        <p:txBody>
          <a:bodyPr/>
          <a:lstStyle/>
          <a:p>
            <a:pPr algn="ctr"/>
            <a:r>
              <a:rPr lang="en-IE" b="1" dirty="0">
                <a:solidFill>
                  <a:srgbClr val="002060"/>
                </a:solidFill>
              </a:rPr>
              <a:t>CHALLENGES FOR KIRCHHOFF</a:t>
            </a:r>
          </a:p>
        </p:txBody>
      </p:sp>
      <p:sp>
        <p:nvSpPr>
          <p:cNvPr id="3" name="Content Placeholder 2">
            <a:extLst>
              <a:ext uri="{FF2B5EF4-FFF2-40B4-BE49-F238E27FC236}">
                <a16:creationId xmlns:a16="http://schemas.microsoft.com/office/drawing/2014/main" xmlns="" id="{4ABA10DC-DE8B-DEBF-1CBC-28DDADC30724}"/>
              </a:ext>
            </a:extLst>
          </p:cNvPr>
          <p:cNvSpPr>
            <a:spLocks noGrp="1"/>
          </p:cNvSpPr>
          <p:nvPr>
            <p:ph idx="1"/>
          </p:nvPr>
        </p:nvSpPr>
        <p:spPr/>
        <p:txBody>
          <a:bodyPr/>
          <a:lstStyle/>
          <a:p>
            <a:r>
              <a:rPr lang="en-IE" dirty="0"/>
              <a:t>Show map of Europe…….</a:t>
            </a:r>
          </a:p>
        </p:txBody>
      </p:sp>
      <p:pic>
        <p:nvPicPr>
          <p:cNvPr id="8" name="Picture 7">
            <a:extLst>
              <a:ext uri="{FF2B5EF4-FFF2-40B4-BE49-F238E27FC236}">
                <a16:creationId xmlns:a16="http://schemas.microsoft.com/office/drawing/2014/main" xmlns="" id="{1DE50EE1-7DC3-D53F-153C-837DE109E783}"/>
              </a:ext>
            </a:extLst>
          </p:cNvPr>
          <p:cNvPicPr>
            <a:picLocks noChangeAspect="1"/>
          </p:cNvPicPr>
          <p:nvPr/>
        </p:nvPicPr>
        <p:blipFill>
          <a:blip r:embed="rId2"/>
          <a:stretch>
            <a:fillRect/>
          </a:stretch>
        </p:blipFill>
        <p:spPr>
          <a:xfrm>
            <a:off x="308610" y="857250"/>
            <a:ext cx="8538210" cy="6000750"/>
          </a:xfrm>
          <a:prstGeom prst="rect">
            <a:avLst/>
          </a:prstGeom>
        </p:spPr>
      </p:pic>
    </p:spTree>
    <p:extLst>
      <p:ext uri="{BB962C8B-B14F-4D97-AF65-F5344CB8AC3E}">
        <p14:creationId xmlns:p14="http://schemas.microsoft.com/office/powerpoint/2010/main" val="3812843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6AAC7A-4B53-3F69-52D0-17325F5FEEA3}"/>
              </a:ext>
            </a:extLst>
          </p:cNvPr>
          <p:cNvSpPr>
            <a:spLocks noGrp="1"/>
          </p:cNvSpPr>
          <p:nvPr>
            <p:ph type="title"/>
          </p:nvPr>
        </p:nvSpPr>
        <p:spPr/>
        <p:txBody>
          <a:bodyPr/>
          <a:lstStyle/>
          <a:p>
            <a:r>
              <a:rPr lang="en-IE" dirty="0"/>
              <a:t>The reality……</a:t>
            </a:r>
          </a:p>
        </p:txBody>
      </p:sp>
      <p:sp>
        <p:nvSpPr>
          <p:cNvPr id="3" name="Content Placeholder 2">
            <a:extLst>
              <a:ext uri="{FF2B5EF4-FFF2-40B4-BE49-F238E27FC236}">
                <a16:creationId xmlns:a16="http://schemas.microsoft.com/office/drawing/2014/main" xmlns="" id="{745FEC79-50EF-79C2-860F-26D5FCD7C27C}"/>
              </a:ext>
            </a:extLst>
          </p:cNvPr>
          <p:cNvSpPr>
            <a:spLocks noGrp="1"/>
          </p:cNvSpPr>
          <p:nvPr>
            <p:ph idx="1"/>
          </p:nvPr>
        </p:nvSpPr>
        <p:spPr/>
        <p:txBody>
          <a:bodyPr/>
          <a:lstStyle/>
          <a:p>
            <a:r>
              <a:rPr lang="en-IE" dirty="0"/>
              <a:t>This company has to compete with locally based pressed metal parts suppliers ---who have little/no transport costs for shipping raw materials AND finished parts….</a:t>
            </a:r>
          </a:p>
          <a:p>
            <a:endParaRPr lang="en-IE" dirty="0"/>
          </a:p>
          <a:p>
            <a:r>
              <a:rPr lang="en-IE" dirty="0"/>
              <a:t>Q. How did Kirchhoff Automotive Ireland overcome this serious operational challenge?</a:t>
            </a:r>
          </a:p>
          <a:p>
            <a:r>
              <a:rPr lang="en-IE" dirty="0"/>
              <a:t>A. By using the skills, knowledge and creativity of the ENTIRE workforce.</a:t>
            </a:r>
          </a:p>
        </p:txBody>
      </p:sp>
    </p:spTree>
    <p:extLst>
      <p:ext uri="{BB962C8B-B14F-4D97-AF65-F5344CB8AC3E}">
        <p14:creationId xmlns:p14="http://schemas.microsoft.com/office/powerpoint/2010/main" val="3608319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EB723E-3CBE-349D-F959-DF493A6BE7E9}"/>
              </a:ext>
            </a:extLst>
          </p:cNvPr>
          <p:cNvSpPr>
            <a:spLocks noGrp="1"/>
          </p:cNvSpPr>
          <p:nvPr>
            <p:ph type="title"/>
          </p:nvPr>
        </p:nvSpPr>
        <p:spPr/>
        <p:txBody>
          <a:bodyPr/>
          <a:lstStyle/>
          <a:p>
            <a:r>
              <a:rPr lang="en-IE" dirty="0"/>
              <a:t>Observations…..</a:t>
            </a:r>
          </a:p>
        </p:txBody>
      </p:sp>
      <p:sp>
        <p:nvSpPr>
          <p:cNvPr id="3" name="Content Placeholder 2">
            <a:extLst>
              <a:ext uri="{FF2B5EF4-FFF2-40B4-BE49-F238E27FC236}">
                <a16:creationId xmlns:a16="http://schemas.microsoft.com/office/drawing/2014/main" xmlns="" id="{A053DB15-F44C-EC4E-2537-216DFBDBDF4F}"/>
              </a:ext>
            </a:extLst>
          </p:cNvPr>
          <p:cNvSpPr>
            <a:spLocks noGrp="1"/>
          </p:cNvSpPr>
          <p:nvPr>
            <p:ph idx="1"/>
          </p:nvPr>
        </p:nvSpPr>
        <p:spPr/>
        <p:txBody>
          <a:bodyPr/>
          <a:lstStyle/>
          <a:p>
            <a:r>
              <a:rPr lang="en-IE" dirty="0"/>
              <a:t>It would appear that many problems occur at the interface between highly automated production systems AND the human intervention required to keep the process going…….</a:t>
            </a:r>
          </a:p>
          <a:p>
            <a:r>
              <a:rPr lang="en-IE" dirty="0"/>
              <a:t>Example:  A highly automated tube filling (industrial adhesive)/packing line</a:t>
            </a:r>
          </a:p>
          <a:p>
            <a:r>
              <a:rPr lang="en-IE" dirty="0"/>
              <a:t> ……..and……</a:t>
            </a:r>
          </a:p>
          <a:p>
            <a:r>
              <a:rPr lang="en-IE" dirty="0"/>
              <a:t> the operator who is monitoring the process and packing final product onto pallets.</a:t>
            </a:r>
          </a:p>
        </p:txBody>
      </p:sp>
    </p:spTree>
    <p:extLst>
      <p:ext uri="{BB962C8B-B14F-4D97-AF65-F5344CB8AC3E}">
        <p14:creationId xmlns:p14="http://schemas.microsoft.com/office/powerpoint/2010/main" val="3518416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7E13ED-FC43-97B1-F449-1E4410FD8340}"/>
              </a:ext>
            </a:extLst>
          </p:cNvPr>
          <p:cNvSpPr>
            <a:spLocks noGrp="1"/>
          </p:cNvSpPr>
          <p:nvPr>
            <p:ph type="title"/>
          </p:nvPr>
        </p:nvSpPr>
        <p:spPr/>
        <p:txBody>
          <a:bodyPr/>
          <a:lstStyle/>
          <a:p>
            <a:r>
              <a:rPr lang="en-IE" dirty="0"/>
              <a:t>Team findings………..</a:t>
            </a:r>
          </a:p>
        </p:txBody>
      </p:sp>
      <p:sp>
        <p:nvSpPr>
          <p:cNvPr id="3" name="Content Placeholder 2">
            <a:extLst>
              <a:ext uri="{FF2B5EF4-FFF2-40B4-BE49-F238E27FC236}">
                <a16:creationId xmlns:a16="http://schemas.microsoft.com/office/drawing/2014/main" xmlns="" id="{13E6DAE6-0287-AE58-C205-8BEDFDFE7238}"/>
              </a:ext>
            </a:extLst>
          </p:cNvPr>
          <p:cNvSpPr>
            <a:spLocks noGrp="1"/>
          </p:cNvSpPr>
          <p:nvPr>
            <p:ph idx="1"/>
          </p:nvPr>
        </p:nvSpPr>
        <p:spPr/>
        <p:txBody>
          <a:bodyPr/>
          <a:lstStyle/>
          <a:p>
            <a:r>
              <a:rPr lang="en-IE" dirty="0"/>
              <a:t>The operator has to leave her workstation twice during an 8-hour shift to locate, and bring back to the line, packing materials.</a:t>
            </a:r>
          </a:p>
          <a:p>
            <a:endParaRPr lang="en-IE" dirty="0"/>
          </a:p>
          <a:p>
            <a:r>
              <a:rPr lang="en-IE" dirty="0"/>
              <a:t>This problem was identified, quantified and resolved by a trained team in the area who had been fully trained in problem-solving techniques.</a:t>
            </a:r>
          </a:p>
          <a:p>
            <a:endParaRPr lang="en-IE" dirty="0"/>
          </a:p>
          <a:p>
            <a:r>
              <a:rPr lang="en-IE" dirty="0"/>
              <a:t>This problem was not known, or its impact  understood, by management. </a:t>
            </a:r>
          </a:p>
        </p:txBody>
      </p:sp>
    </p:spTree>
    <p:extLst>
      <p:ext uri="{BB962C8B-B14F-4D97-AF65-F5344CB8AC3E}">
        <p14:creationId xmlns:p14="http://schemas.microsoft.com/office/powerpoint/2010/main" val="2279256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925AF-9736-1878-57DC-1E723CD0E21B}"/>
              </a:ext>
            </a:extLst>
          </p:cNvPr>
          <p:cNvSpPr>
            <a:spLocks noGrp="1"/>
          </p:cNvSpPr>
          <p:nvPr>
            <p:ph type="title"/>
          </p:nvPr>
        </p:nvSpPr>
        <p:spPr/>
        <p:txBody>
          <a:bodyPr/>
          <a:lstStyle/>
          <a:p>
            <a:r>
              <a:rPr lang="en-IE" dirty="0"/>
              <a:t>The cost quantified by the team…..</a:t>
            </a:r>
          </a:p>
        </p:txBody>
      </p:sp>
      <p:sp>
        <p:nvSpPr>
          <p:cNvPr id="3" name="Content Placeholder 2">
            <a:extLst>
              <a:ext uri="{FF2B5EF4-FFF2-40B4-BE49-F238E27FC236}">
                <a16:creationId xmlns:a16="http://schemas.microsoft.com/office/drawing/2014/main" xmlns="" id="{E5052A1A-2738-3AEC-7CD0-439609AEF9BB}"/>
              </a:ext>
            </a:extLst>
          </p:cNvPr>
          <p:cNvSpPr>
            <a:spLocks noGrp="1"/>
          </p:cNvSpPr>
          <p:nvPr>
            <p:ph idx="1"/>
          </p:nvPr>
        </p:nvSpPr>
        <p:spPr/>
        <p:txBody>
          <a:bodyPr/>
          <a:lstStyle/>
          <a:p>
            <a:r>
              <a:rPr lang="en-IE" dirty="0"/>
              <a:t>Time taken to locate materials  = 5 mins</a:t>
            </a:r>
          </a:p>
          <a:p>
            <a:r>
              <a:rPr lang="en-IE" dirty="0"/>
              <a:t>Frequency/shift                        = 2x</a:t>
            </a:r>
          </a:p>
          <a:p>
            <a:r>
              <a:rPr lang="en-IE" dirty="0"/>
              <a:t>Time lost/shift                          = 10 mins</a:t>
            </a:r>
          </a:p>
          <a:p>
            <a:r>
              <a:rPr lang="en-IE" dirty="0"/>
              <a:t>Time lost/day (3 shifts)             = .5 hour</a:t>
            </a:r>
          </a:p>
          <a:p>
            <a:r>
              <a:rPr lang="en-IE" dirty="0"/>
              <a:t>Time lost/week (7days)             = 3.5hrs</a:t>
            </a:r>
          </a:p>
          <a:p>
            <a:r>
              <a:rPr lang="en-IE" dirty="0"/>
              <a:t>Time lost/year (50 weeks)         = 175hrs</a:t>
            </a:r>
          </a:p>
          <a:p>
            <a:endParaRPr lang="en-IE" dirty="0"/>
          </a:p>
          <a:p>
            <a:r>
              <a:rPr lang="en-IE" dirty="0"/>
              <a:t>This represents a skilled operator walking around, unproductively, for </a:t>
            </a:r>
            <a:r>
              <a:rPr lang="en-IE" b="1" dirty="0"/>
              <a:t>22 FULL SHIFTS/YEAR</a:t>
            </a:r>
            <a:r>
              <a:rPr lang="en-IE" dirty="0"/>
              <a:t> ……while the process is left unattended.</a:t>
            </a:r>
          </a:p>
        </p:txBody>
      </p:sp>
    </p:spTree>
    <p:extLst>
      <p:ext uri="{BB962C8B-B14F-4D97-AF65-F5344CB8AC3E}">
        <p14:creationId xmlns:p14="http://schemas.microsoft.com/office/powerpoint/2010/main" val="308521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8D7C25-655C-46D6-96E0-8BD62FB38EEF}"/>
              </a:ext>
            </a:extLst>
          </p:cNvPr>
          <p:cNvSpPr>
            <a:spLocks noGrp="1"/>
          </p:cNvSpPr>
          <p:nvPr>
            <p:ph type="title"/>
          </p:nvPr>
        </p:nvSpPr>
        <p:spPr>
          <a:xfrm>
            <a:off x="457200" y="251618"/>
            <a:ext cx="8229600" cy="563563"/>
          </a:xfrm>
        </p:spPr>
        <p:txBody>
          <a:bodyPr/>
          <a:lstStyle/>
          <a:p>
            <a:r>
              <a:rPr lang="en-IE" b="1" dirty="0"/>
              <a:t>IDEAS Institute</a:t>
            </a:r>
          </a:p>
        </p:txBody>
      </p:sp>
      <p:sp>
        <p:nvSpPr>
          <p:cNvPr id="3" name="Content Placeholder 2">
            <a:extLst>
              <a:ext uri="{FF2B5EF4-FFF2-40B4-BE49-F238E27FC236}">
                <a16:creationId xmlns:a16="http://schemas.microsoft.com/office/drawing/2014/main" xmlns="" id="{70E6DFB4-0868-4178-A359-8ADA15F4F2AD}"/>
              </a:ext>
            </a:extLst>
          </p:cNvPr>
          <p:cNvSpPr>
            <a:spLocks noGrp="1"/>
          </p:cNvSpPr>
          <p:nvPr>
            <p:ph idx="1"/>
          </p:nvPr>
        </p:nvSpPr>
        <p:spPr>
          <a:xfrm>
            <a:off x="457200" y="1246909"/>
            <a:ext cx="8229600" cy="5077691"/>
          </a:xfrm>
        </p:spPr>
        <p:txBody>
          <a:bodyPr/>
          <a:lstStyle/>
          <a:p>
            <a:pPr>
              <a:spcAft>
                <a:spcPts val="600"/>
              </a:spcAft>
            </a:pPr>
            <a:r>
              <a:rPr lang="en-GB" sz="1800" dirty="0"/>
              <a:t>The IDEAS Institute was established in February 2001, by SIPTU – Ireland’s largest trade union -- to provide workplace innovation training, with the aims of sustaining employment, reducing job losses, helping to create new jobs, enhancing workers skills, assisting workers in transition, promoting union organisation and assisting company competitiveness.</a:t>
            </a:r>
          </a:p>
          <a:p>
            <a:pPr>
              <a:spcAft>
                <a:spcPts val="600"/>
              </a:spcAft>
            </a:pPr>
            <a:r>
              <a:rPr lang="en-GB" sz="1800" dirty="0"/>
              <a:t>We provide accredited training (to Irish National (FETAC/QQI) and to EQF standards)and development programmes to workers and organisations.</a:t>
            </a:r>
          </a:p>
          <a:p>
            <a:pPr>
              <a:spcAft>
                <a:spcPts val="600"/>
              </a:spcAft>
            </a:pPr>
            <a:r>
              <a:rPr lang="en-GB" sz="1800" dirty="0">
                <a:highlight>
                  <a:srgbClr val="FFFF00"/>
                </a:highlight>
              </a:rPr>
              <a:t>We facilitate change initiatives and develop interventions to assist changes in work organisation.  Our work on Workplace Innovation fits under this heading.</a:t>
            </a:r>
          </a:p>
          <a:p>
            <a:pPr>
              <a:spcAft>
                <a:spcPts val="600"/>
              </a:spcAft>
            </a:pPr>
            <a:r>
              <a:rPr lang="en-GB" sz="1800" dirty="0"/>
              <a:t>We participate in, and conduct research on local and European projects, including DIRECT and DIRECT II.</a:t>
            </a:r>
          </a:p>
          <a:p>
            <a:pPr>
              <a:spcAft>
                <a:spcPts val="600"/>
              </a:spcAft>
            </a:pPr>
            <a:r>
              <a:rPr lang="en-GB" sz="1800" dirty="0"/>
              <a:t>We provide other specialist services and supports to companies across a range of industry sectors.</a:t>
            </a:r>
          </a:p>
          <a:p>
            <a:endParaRPr lang="en-IE" dirty="0"/>
          </a:p>
        </p:txBody>
      </p:sp>
    </p:spTree>
    <p:extLst>
      <p:ext uri="{BB962C8B-B14F-4D97-AF65-F5344CB8AC3E}">
        <p14:creationId xmlns:p14="http://schemas.microsoft.com/office/powerpoint/2010/main" val="3286263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46190A-8024-CF4C-1FCC-ADB50B036513}"/>
              </a:ext>
            </a:extLst>
          </p:cNvPr>
          <p:cNvSpPr>
            <a:spLocks noGrp="1"/>
          </p:cNvSpPr>
          <p:nvPr>
            <p:ph type="title"/>
          </p:nvPr>
        </p:nvSpPr>
        <p:spPr/>
        <p:txBody>
          <a:bodyPr/>
          <a:lstStyle/>
          <a:p>
            <a:r>
              <a:rPr lang="en-IE" dirty="0"/>
              <a:t>The Solution….</a:t>
            </a:r>
          </a:p>
        </p:txBody>
      </p:sp>
      <p:sp>
        <p:nvSpPr>
          <p:cNvPr id="3" name="Content Placeholder 2">
            <a:extLst>
              <a:ext uri="{FF2B5EF4-FFF2-40B4-BE49-F238E27FC236}">
                <a16:creationId xmlns:a16="http://schemas.microsoft.com/office/drawing/2014/main" xmlns="" id="{91C9B976-C320-DD1D-5BA6-C7794D26DC23}"/>
              </a:ext>
            </a:extLst>
          </p:cNvPr>
          <p:cNvSpPr>
            <a:spLocks noGrp="1"/>
          </p:cNvSpPr>
          <p:nvPr>
            <p:ph idx="1"/>
          </p:nvPr>
        </p:nvSpPr>
        <p:spPr/>
        <p:txBody>
          <a:bodyPr/>
          <a:lstStyle/>
          <a:p>
            <a:r>
              <a:rPr lang="en-IE" dirty="0"/>
              <a:t>The team: -</a:t>
            </a:r>
          </a:p>
          <a:p>
            <a:r>
              <a:rPr lang="en-IE" dirty="0"/>
              <a:t> introduced a KAN-BAN system to readily visually see stock levels of critical packing materials, monitored by materials handler</a:t>
            </a:r>
          </a:p>
          <a:p>
            <a:endParaRPr lang="en-IE" dirty="0"/>
          </a:p>
          <a:p>
            <a:r>
              <a:rPr lang="en-IE" dirty="0"/>
              <a:t>designated and marked dedicated floor space for this material,</a:t>
            </a:r>
          </a:p>
          <a:p>
            <a:endParaRPr lang="en-IE" dirty="0"/>
          </a:p>
          <a:p>
            <a:r>
              <a:rPr lang="en-IE" dirty="0"/>
              <a:t>thus, solving the problem using local knowledge thereby improving  overall competitiveness</a:t>
            </a:r>
          </a:p>
          <a:p>
            <a:endParaRPr lang="en-IE" dirty="0"/>
          </a:p>
          <a:p>
            <a:endParaRPr lang="en-IE" dirty="0"/>
          </a:p>
        </p:txBody>
      </p:sp>
    </p:spTree>
    <p:extLst>
      <p:ext uri="{BB962C8B-B14F-4D97-AF65-F5344CB8AC3E}">
        <p14:creationId xmlns:p14="http://schemas.microsoft.com/office/powerpoint/2010/main" val="4219061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5973F8-6617-5784-EF8D-6DFF02843ABE}"/>
              </a:ext>
            </a:extLst>
          </p:cNvPr>
          <p:cNvSpPr>
            <a:spLocks noGrp="1"/>
          </p:cNvSpPr>
          <p:nvPr>
            <p:ph type="title"/>
          </p:nvPr>
        </p:nvSpPr>
        <p:spPr/>
        <p:txBody>
          <a:bodyPr/>
          <a:lstStyle/>
          <a:p>
            <a:r>
              <a:rPr lang="en-IE" dirty="0"/>
              <a:t>It works………</a:t>
            </a:r>
          </a:p>
        </p:txBody>
      </p:sp>
      <p:sp>
        <p:nvSpPr>
          <p:cNvPr id="3" name="Content Placeholder 2">
            <a:extLst>
              <a:ext uri="{FF2B5EF4-FFF2-40B4-BE49-F238E27FC236}">
                <a16:creationId xmlns:a16="http://schemas.microsoft.com/office/drawing/2014/main" xmlns="" id="{42EB4AF1-2178-4B82-2A5F-02392E416BA8}"/>
              </a:ext>
            </a:extLst>
          </p:cNvPr>
          <p:cNvSpPr>
            <a:spLocks noGrp="1"/>
          </p:cNvSpPr>
          <p:nvPr>
            <p:ph idx="1"/>
          </p:nvPr>
        </p:nvSpPr>
        <p:spPr/>
        <p:txBody>
          <a:bodyPr/>
          <a:lstStyle/>
          <a:p>
            <a:r>
              <a:rPr lang="en-IE" dirty="0"/>
              <a:t>These are just some examples of where workplace innovation has contributed to improved competitiveness</a:t>
            </a:r>
          </a:p>
          <a:p>
            <a:endParaRPr lang="en-IE" dirty="0"/>
          </a:p>
          <a:p>
            <a:r>
              <a:rPr lang="en-IE" dirty="0"/>
              <a:t>Improved competitiveness leads to increased job security, improved pay and conditions, all contributing to: -</a:t>
            </a:r>
          </a:p>
          <a:p>
            <a:r>
              <a:rPr lang="en-IE" dirty="0"/>
              <a:t>“Wins” for the individual </a:t>
            </a:r>
          </a:p>
          <a:p>
            <a:r>
              <a:rPr lang="en-IE" dirty="0"/>
              <a:t>“Wins” for the organisation, and </a:t>
            </a:r>
          </a:p>
          <a:p>
            <a:r>
              <a:rPr lang="en-IE" dirty="0"/>
              <a:t>“Wins” for community and society.</a:t>
            </a:r>
          </a:p>
          <a:p>
            <a:endParaRPr lang="en-IE" dirty="0"/>
          </a:p>
          <a:p>
            <a:endParaRPr lang="en-IE" dirty="0"/>
          </a:p>
          <a:p>
            <a:endParaRPr lang="en-IE" dirty="0"/>
          </a:p>
          <a:p>
            <a:endParaRPr lang="en-IE" dirty="0"/>
          </a:p>
        </p:txBody>
      </p:sp>
    </p:spTree>
    <p:extLst>
      <p:ext uri="{BB962C8B-B14F-4D97-AF65-F5344CB8AC3E}">
        <p14:creationId xmlns:p14="http://schemas.microsoft.com/office/powerpoint/2010/main" val="3697241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2FC81-B4F9-8ED7-54E9-B4EA54F637C8}"/>
              </a:ext>
            </a:extLst>
          </p:cNvPr>
          <p:cNvSpPr>
            <a:spLocks noGrp="1"/>
          </p:cNvSpPr>
          <p:nvPr>
            <p:ph type="title"/>
          </p:nvPr>
        </p:nvSpPr>
        <p:spPr/>
        <p:txBody>
          <a:bodyPr/>
          <a:lstStyle/>
          <a:p>
            <a:r>
              <a:rPr lang="en-IE" dirty="0"/>
              <a:t>In summary…..</a:t>
            </a:r>
          </a:p>
        </p:txBody>
      </p:sp>
      <p:sp>
        <p:nvSpPr>
          <p:cNvPr id="3" name="Content Placeholder 2">
            <a:extLst>
              <a:ext uri="{FF2B5EF4-FFF2-40B4-BE49-F238E27FC236}">
                <a16:creationId xmlns:a16="http://schemas.microsoft.com/office/drawing/2014/main" xmlns="" id="{42B0D6B2-3E0C-DE59-5819-EBB791D69602}"/>
              </a:ext>
            </a:extLst>
          </p:cNvPr>
          <p:cNvSpPr>
            <a:spLocks noGrp="1"/>
          </p:cNvSpPr>
          <p:nvPr>
            <p:ph idx="1"/>
          </p:nvPr>
        </p:nvSpPr>
        <p:spPr/>
        <p:txBody>
          <a:bodyPr/>
          <a:lstStyle/>
          <a:p>
            <a:r>
              <a:rPr lang="en-IE" dirty="0"/>
              <a:t>Direct Participation/Workplace Innovation works.</a:t>
            </a:r>
          </a:p>
          <a:p>
            <a:endParaRPr lang="en-IE" dirty="0"/>
          </a:p>
          <a:p>
            <a:r>
              <a:rPr lang="en-IE" dirty="0"/>
              <a:t>It required real leadership from both senior management and trade unions.</a:t>
            </a:r>
          </a:p>
          <a:p>
            <a:endParaRPr lang="en-IE" dirty="0"/>
          </a:p>
          <a:p>
            <a:r>
              <a:rPr lang="en-IE" dirty="0"/>
              <a:t>The project has shown many examples of the benefits/successful outcomes that are possible…. </a:t>
            </a:r>
          </a:p>
        </p:txBody>
      </p:sp>
    </p:spTree>
    <p:extLst>
      <p:ext uri="{BB962C8B-B14F-4D97-AF65-F5344CB8AC3E}">
        <p14:creationId xmlns:p14="http://schemas.microsoft.com/office/powerpoint/2010/main" val="2614267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7D4B43-C286-3054-094B-AC90D6974C91}"/>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xmlns="" id="{EF23856F-CB41-2D85-7C54-5907FBBDA5F5}"/>
              </a:ext>
            </a:extLst>
          </p:cNvPr>
          <p:cNvSpPr>
            <a:spLocks noGrp="1"/>
          </p:cNvSpPr>
          <p:nvPr>
            <p:ph idx="1"/>
          </p:nvPr>
        </p:nvSpPr>
        <p:spPr/>
        <p:txBody>
          <a:bodyPr/>
          <a:lstStyle/>
          <a:p>
            <a:r>
              <a:rPr lang="en-IE" dirty="0"/>
              <a:t>The research we conducted, the case studies we examined, and the shared experiences of all project partners, have clearly demonstrated the practical benefits of direct participation/workplace innovation.  </a:t>
            </a:r>
          </a:p>
          <a:p>
            <a:endParaRPr lang="en-IE" dirty="0"/>
          </a:p>
          <a:p>
            <a:r>
              <a:rPr lang="en-IE" dirty="0"/>
              <a:t>We now need to disseminate this information and continue to work to make direct participation a reality for all workers.</a:t>
            </a:r>
          </a:p>
        </p:txBody>
      </p:sp>
    </p:spTree>
    <p:extLst>
      <p:ext uri="{BB962C8B-B14F-4D97-AF65-F5344CB8AC3E}">
        <p14:creationId xmlns:p14="http://schemas.microsoft.com/office/powerpoint/2010/main" val="879691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C4F6AE1C-14D2-4D65-9B73-F1E57F32D639}"/>
              </a:ext>
            </a:extLst>
          </p:cNvPr>
          <p:cNvSpPr>
            <a:spLocks noGrp="1" noChangeArrowheads="1"/>
          </p:cNvSpPr>
          <p:nvPr>
            <p:ph type="title"/>
          </p:nvPr>
        </p:nvSpPr>
        <p:spPr/>
        <p:txBody>
          <a:bodyPr/>
          <a:lstStyle/>
          <a:p>
            <a:r>
              <a:rPr lang="en-IE" altLang="en-US" dirty="0">
                <a:highlight>
                  <a:srgbClr val="EAEAEA"/>
                </a:highlight>
              </a:rPr>
              <a:t>The Final Word(s)</a:t>
            </a:r>
          </a:p>
        </p:txBody>
      </p:sp>
      <p:sp>
        <p:nvSpPr>
          <p:cNvPr id="3" name="Content Placeholder 2">
            <a:extLst>
              <a:ext uri="{FF2B5EF4-FFF2-40B4-BE49-F238E27FC236}">
                <a16:creationId xmlns:a16="http://schemas.microsoft.com/office/drawing/2014/main" xmlns="" id="{0021D926-D12E-4674-B3BE-C605F378CA71}"/>
              </a:ext>
            </a:extLst>
          </p:cNvPr>
          <p:cNvSpPr>
            <a:spLocks noGrp="1"/>
          </p:cNvSpPr>
          <p:nvPr>
            <p:ph idx="1"/>
          </p:nvPr>
        </p:nvSpPr>
        <p:spPr/>
        <p:txBody>
          <a:bodyPr/>
          <a:lstStyle/>
          <a:p>
            <a:pPr>
              <a:defRPr/>
            </a:pPr>
            <a:endParaRPr lang="en-GB" u="sng" dirty="0"/>
          </a:p>
          <a:p>
            <a:pPr marL="0" indent="0">
              <a:buFont typeface="Wingdings" panose="05000000000000000000" pitchFamily="2" charset="2"/>
              <a:buNone/>
              <a:defRPr/>
            </a:pPr>
            <a:r>
              <a:rPr lang="en-GB" dirty="0"/>
              <a:t>   Food </a:t>
            </a:r>
            <a:r>
              <a:rPr lang="en-GB"/>
              <a:t>for thought………………</a:t>
            </a:r>
            <a:endParaRPr lang="en-GB" dirty="0"/>
          </a:p>
          <a:p>
            <a:pPr marL="0" indent="0">
              <a:buFont typeface="Wingdings" panose="05000000000000000000" pitchFamily="2" charset="2"/>
              <a:buNone/>
              <a:defRPr/>
            </a:pPr>
            <a:endParaRPr lang="en-GB" dirty="0"/>
          </a:p>
          <a:p>
            <a:pPr marL="0" indent="0">
              <a:buFont typeface="Wingdings" panose="05000000000000000000" pitchFamily="2" charset="2"/>
              <a:buNone/>
              <a:defRPr/>
            </a:pPr>
            <a:endParaRPr lang="en-GB" dirty="0"/>
          </a:p>
          <a:p>
            <a:pPr marL="0" indent="0">
              <a:buFont typeface="Wingdings" panose="05000000000000000000" pitchFamily="2" charset="2"/>
              <a:buNone/>
              <a:defRPr/>
            </a:pPr>
            <a:r>
              <a:rPr lang="en-GB" b="1" dirty="0"/>
              <a:t>  </a:t>
            </a:r>
            <a:r>
              <a:rPr lang="en-GB" sz="3600" b="1" dirty="0"/>
              <a:t>Nothing changes if nothing    			changes!!!</a:t>
            </a:r>
          </a:p>
          <a:p>
            <a:pPr marL="0" indent="0">
              <a:buFont typeface="Wingdings" panose="05000000000000000000" pitchFamily="2" charset="2"/>
              <a:buNone/>
              <a:defRPr/>
            </a:pPr>
            <a:endParaRPr lang="en-GB" sz="3600" dirty="0"/>
          </a:p>
          <a:p>
            <a:pPr marL="0" indent="0">
              <a:buFont typeface="Wingdings" panose="05000000000000000000" pitchFamily="2" charset="2"/>
              <a:buNone/>
              <a:defRPr/>
            </a:pPr>
            <a:r>
              <a:rPr lang="en-GB" dirty="0"/>
              <a:t>					14</a:t>
            </a:r>
            <a:r>
              <a:rPr lang="en-GB" baseline="30000" dirty="0"/>
              <a:t>th</a:t>
            </a:r>
            <a:r>
              <a:rPr lang="en-GB" dirty="0"/>
              <a:t> July 2022</a:t>
            </a:r>
            <a:endParaRPr lang="en-IE" dirty="0"/>
          </a:p>
        </p:txBody>
      </p:sp>
      <p:pic>
        <p:nvPicPr>
          <p:cNvPr id="6" name="Picture 4" descr="LOGO">
            <a:extLst>
              <a:ext uri="{FF2B5EF4-FFF2-40B4-BE49-F238E27FC236}">
                <a16:creationId xmlns:a16="http://schemas.microsoft.com/office/drawing/2014/main" xmlns="" id="{4E765701-DE3F-43D9-92EE-600959EB9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125" y="5922962"/>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xmlns="" id="{6B6C40BF-BFAB-4222-B029-10D5078AE47C}"/>
              </a:ext>
            </a:extLst>
          </p:cNvPr>
          <p:cNvSpPr txBox="1"/>
          <p:nvPr/>
        </p:nvSpPr>
        <p:spPr>
          <a:xfrm>
            <a:off x="931653" y="5963728"/>
            <a:ext cx="3559834" cy="461665"/>
          </a:xfrm>
          <a:prstGeom prst="rect">
            <a:avLst/>
          </a:prstGeom>
          <a:noFill/>
        </p:spPr>
        <p:txBody>
          <a:bodyPr wrap="square" rtlCol="0">
            <a:spAutoFit/>
          </a:bodyPr>
          <a:lstStyle/>
          <a:p>
            <a:r>
              <a:rPr lang="en-IE" sz="2400" b="1" dirty="0">
                <a:hlinkClick r:id="rId4"/>
              </a:rPr>
              <a:t>www.ideasinstitute.ie</a:t>
            </a:r>
            <a:r>
              <a:rPr lang="en-IE" sz="2400" b="1"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WordArt 4">
            <a:extLst>
              <a:ext uri="{FF2B5EF4-FFF2-40B4-BE49-F238E27FC236}">
                <a16:creationId xmlns:a16="http://schemas.microsoft.com/office/drawing/2014/main" xmlns="" id="{A7E50F8B-78D4-4DBC-B45B-49A47D3A8E54}"/>
              </a:ext>
            </a:extLst>
          </p:cNvPr>
          <p:cNvSpPr>
            <a:spLocks noChangeArrowheads="1" noChangeShapeType="1" noTextEdit="1"/>
          </p:cNvSpPr>
          <p:nvPr/>
        </p:nvSpPr>
        <p:spPr bwMode="gray">
          <a:xfrm>
            <a:off x="1830388" y="701675"/>
            <a:ext cx="5759450" cy="863600"/>
          </a:xfrm>
          <a:prstGeom prst="rect">
            <a:avLst/>
          </a:prstGeom>
        </p:spPr>
        <p:txBody>
          <a:bodyPr wrap="none" fromWordArt="1">
            <a:prstTxWarp prst="textDeflate">
              <a:avLst>
                <a:gd name="adj" fmla="val 0"/>
              </a:avLst>
            </a:prstTxWarp>
          </a:bodyPr>
          <a:lstStyle/>
          <a:p>
            <a:pPr algn="ctr"/>
            <a:r>
              <a:rPr lang="en-IE" sz="3600" b="1" kern="10">
                <a:ln w="19050">
                  <a:solidFill>
                    <a:schemeClr val="bg1"/>
                  </a:solidFill>
                  <a:round/>
                  <a:headEnd/>
                  <a:tailEnd/>
                </a:ln>
                <a:gradFill rotWithShape="1">
                  <a:gsLst>
                    <a:gs pos="0">
                      <a:schemeClr val="tx1"/>
                    </a:gs>
                    <a:gs pos="100000">
                      <a:schemeClr val="hlink"/>
                    </a:gs>
                  </a:gsLst>
                  <a:lin ang="0" scaled="1"/>
                </a:gradFill>
                <a:effectLst>
                  <a:outerShdw dist="63500" dir="2212194" algn="ctr" rotWithShape="0">
                    <a:schemeClr val="tx2">
                      <a:alpha val="50000"/>
                    </a:schemeClr>
                  </a:outerShdw>
                </a:effectLst>
                <a:cs typeface="Arial" panose="020B0604020202020204" pitchFamily="34" charset="0"/>
              </a:rPr>
              <a:t>Thank You !</a:t>
            </a:r>
          </a:p>
        </p:txBody>
      </p:sp>
      <p:pic>
        <p:nvPicPr>
          <p:cNvPr id="46083" name="Picture 5" descr="LOGO">
            <a:extLst>
              <a:ext uri="{FF2B5EF4-FFF2-40B4-BE49-F238E27FC236}">
                <a16:creationId xmlns:a16="http://schemas.microsoft.com/office/drawing/2014/main" xmlns="" id="{BF8C6FB6-CC03-4B86-9079-855FA8352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4825" y="4281488"/>
            <a:ext cx="3248025" cy="2101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6084" name="Picture 9" descr="MC900383632[1]">
            <a:extLst>
              <a:ext uri="{FF2B5EF4-FFF2-40B4-BE49-F238E27FC236}">
                <a16:creationId xmlns:a16="http://schemas.microsoft.com/office/drawing/2014/main" xmlns="" id="{56997F61-117A-4C0A-90E7-775084A53A7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6788" y="6237288"/>
            <a:ext cx="3889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xmlns="" id="{36F15C44-6106-46E0-A8AE-7DE1BFDB4CB2}"/>
              </a:ext>
            </a:extLst>
          </p:cNvPr>
          <p:cNvSpPr>
            <a:spLocks noGrp="1" noChangeArrowheads="1"/>
          </p:cNvSpPr>
          <p:nvPr>
            <p:ph type="subTitle" idx="1"/>
          </p:nvPr>
        </p:nvSpPr>
        <p:spPr bwMode="black">
          <a:xfrm>
            <a:off x="1003300" y="1941513"/>
            <a:ext cx="7777163" cy="2139950"/>
          </a:xfrm>
          <a:solidFill>
            <a:schemeClr val="bg1"/>
          </a:solidFill>
        </p:spPr>
        <p:txBody>
          <a:bodyPr/>
          <a:lstStyle/>
          <a:p>
            <a:pPr eaLnBrk="1" hangingPunct="1">
              <a:lnSpc>
                <a:spcPct val="80000"/>
              </a:lnSpc>
              <a:defRPr/>
            </a:pPr>
            <a:endParaRPr lang="en-US" sz="3000" b="1" dirty="0">
              <a:effectLst>
                <a:outerShdw blurRad="38100" dist="38100" dir="2700000" algn="tl">
                  <a:srgbClr val="C0C0C0"/>
                </a:outerShdw>
              </a:effectLst>
            </a:endParaRPr>
          </a:p>
          <a:p>
            <a:pPr eaLnBrk="1" hangingPunct="1">
              <a:lnSpc>
                <a:spcPct val="80000"/>
              </a:lnSpc>
              <a:defRPr/>
            </a:pPr>
            <a:endParaRPr lang="en-US" sz="3000" b="1" dirty="0">
              <a:effectLst>
                <a:outerShdw blurRad="38100" dist="38100" dir="2700000" algn="tl">
                  <a:srgbClr val="C0C0C0"/>
                </a:outerShdw>
              </a:effectLst>
            </a:endParaRPr>
          </a:p>
          <a:p>
            <a:pPr eaLnBrk="1" hangingPunct="1">
              <a:lnSpc>
                <a:spcPct val="80000"/>
              </a:lnSpc>
              <a:defRPr/>
            </a:pPr>
            <a:r>
              <a:rPr lang="en-US" sz="3000" b="1" dirty="0">
                <a:effectLst>
                  <a:outerShdw blurRad="38100" dist="38100" dir="2700000" algn="tl">
                    <a:srgbClr val="C0C0C0"/>
                  </a:outerShdw>
                </a:effectLst>
                <a:highlight>
                  <a:srgbClr val="EAEAEA"/>
                </a:highlight>
              </a:rPr>
              <a:t>Tony Murphy</a:t>
            </a:r>
            <a:endParaRPr lang="en-IE" sz="3000" dirty="0">
              <a:effectLst>
                <a:outerShdw blurRad="38100" dist="38100" dir="2700000" algn="tl">
                  <a:srgbClr val="C0C0C0"/>
                </a:outerShdw>
              </a:effectLst>
              <a:highlight>
                <a:srgbClr val="EAEAEA"/>
              </a:highlight>
            </a:endParaRPr>
          </a:p>
          <a:p>
            <a:pPr eaLnBrk="1" hangingPunct="1">
              <a:lnSpc>
                <a:spcPct val="80000"/>
              </a:lnSpc>
              <a:defRPr/>
            </a:pPr>
            <a:endParaRPr lang="en-US" sz="3000" dirty="0">
              <a:effectLst>
                <a:outerShdw blurRad="38100" dist="38100" dir="2700000" algn="tl">
                  <a:srgbClr val="C0C0C0"/>
                </a:outerShdw>
              </a:effectLst>
            </a:endParaRPr>
          </a:p>
          <a:p>
            <a:pPr eaLnBrk="1" hangingPunct="1">
              <a:lnSpc>
                <a:spcPct val="80000"/>
              </a:lnSpc>
              <a:defRPr/>
            </a:pPr>
            <a:endParaRPr lang="en-US" sz="3000" dirty="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500" fill="hold"/>
                                        <p:tgtEl>
                                          <p:spTgt spid="89092"/>
                                        </p:tgtEl>
                                        <p:attrNameLst>
                                          <p:attrName>ppt_w</p:attrName>
                                        </p:attrNameLst>
                                      </p:cBhvr>
                                      <p:tavLst>
                                        <p:tav tm="0">
                                          <p:val>
                                            <p:fltVal val="0"/>
                                          </p:val>
                                        </p:tav>
                                        <p:tav tm="100000">
                                          <p:val>
                                            <p:strVal val="#ppt_w"/>
                                          </p:val>
                                        </p:tav>
                                      </p:tavLst>
                                    </p:anim>
                                    <p:anim calcmode="lin" valueType="num">
                                      <p:cBhvr>
                                        <p:cTn id="8" dur="500" fill="hold"/>
                                        <p:tgtEl>
                                          <p:spTgt spid="89092"/>
                                        </p:tgtEl>
                                        <p:attrNameLst>
                                          <p:attrName>ppt_h</p:attrName>
                                        </p:attrNameLst>
                                      </p:cBhvr>
                                      <p:tavLst>
                                        <p:tav tm="0">
                                          <p:val>
                                            <p:fltVal val="0"/>
                                          </p:val>
                                        </p:tav>
                                        <p:tav tm="100000">
                                          <p:val>
                                            <p:strVal val="#ppt_h"/>
                                          </p:val>
                                        </p:tav>
                                      </p:tavLst>
                                    </p:anim>
                                    <p:animEffect transition="in" filter="fade">
                                      <p:cBhvr>
                                        <p:cTn id="9" dur="5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5E2B63-A285-751E-47D4-E8BD08C87EE2}"/>
              </a:ext>
            </a:extLst>
          </p:cNvPr>
          <p:cNvSpPr>
            <a:spLocks noGrp="1"/>
          </p:cNvSpPr>
          <p:nvPr>
            <p:ph type="title"/>
          </p:nvPr>
        </p:nvSpPr>
        <p:spPr/>
        <p:txBody>
          <a:bodyPr/>
          <a:lstStyle/>
          <a:p>
            <a:r>
              <a:rPr lang="en-IE" dirty="0"/>
              <a:t>What have we been doing?..........</a:t>
            </a:r>
          </a:p>
        </p:txBody>
      </p:sp>
      <p:sp>
        <p:nvSpPr>
          <p:cNvPr id="3" name="Content Placeholder 2">
            <a:extLst>
              <a:ext uri="{FF2B5EF4-FFF2-40B4-BE49-F238E27FC236}">
                <a16:creationId xmlns:a16="http://schemas.microsoft.com/office/drawing/2014/main" xmlns="" id="{396778F4-0E3C-829C-BAEA-25AC04DD206C}"/>
              </a:ext>
            </a:extLst>
          </p:cNvPr>
          <p:cNvSpPr>
            <a:spLocks noGrp="1"/>
          </p:cNvSpPr>
          <p:nvPr>
            <p:ph idx="1"/>
          </p:nvPr>
        </p:nvSpPr>
        <p:spPr/>
        <p:txBody>
          <a:bodyPr/>
          <a:lstStyle/>
          <a:p>
            <a:endParaRPr lang="en-IE" dirty="0"/>
          </a:p>
          <a:p>
            <a:r>
              <a:rPr lang="en-IE" dirty="0"/>
              <a:t>We are very proud to say that we have successfully introduced Direct Participation – in the form of Workplace Innovation – to many companies across Ireland…..</a:t>
            </a:r>
          </a:p>
          <a:p>
            <a:endParaRPr lang="en-IE" dirty="0"/>
          </a:p>
          <a:p>
            <a:endParaRPr lang="en-IE" dirty="0"/>
          </a:p>
          <a:p>
            <a:endParaRPr lang="en-IE" dirty="0"/>
          </a:p>
          <a:p>
            <a:r>
              <a:rPr lang="en-IE" dirty="0"/>
              <a:t>Here is a list of some of these organisations…..</a:t>
            </a:r>
          </a:p>
        </p:txBody>
      </p:sp>
      <p:sp>
        <p:nvSpPr>
          <p:cNvPr id="4" name="Date Placeholder 3">
            <a:extLst>
              <a:ext uri="{FF2B5EF4-FFF2-40B4-BE49-F238E27FC236}">
                <a16:creationId xmlns:a16="http://schemas.microsoft.com/office/drawing/2014/main" xmlns="" id="{5863A079-D624-61B4-55D0-C2C02A8B9BCB}"/>
              </a:ext>
            </a:extLst>
          </p:cNvPr>
          <p:cNvSpPr>
            <a:spLocks noGrp="1"/>
          </p:cNvSpPr>
          <p:nvPr>
            <p:ph type="dt" sz="half" idx="10"/>
          </p:nvPr>
        </p:nvSpPr>
        <p:spPr/>
        <p:txBody>
          <a:bodyPr/>
          <a:lstStyle/>
          <a:p>
            <a:pPr>
              <a:defRPr/>
            </a:pPr>
            <a:r>
              <a:rPr lang="en-US"/>
              <a:t>www.themegallery.com</a:t>
            </a:r>
          </a:p>
        </p:txBody>
      </p:sp>
      <p:sp>
        <p:nvSpPr>
          <p:cNvPr id="5" name="Footer Placeholder 4">
            <a:extLst>
              <a:ext uri="{FF2B5EF4-FFF2-40B4-BE49-F238E27FC236}">
                <a16:creationId xmlns:a16="http://schemas.microsoft.com/office/drawing/2014/main" xmlns="" id="{3CEC9EB4-8C4E-2687-558D-FE8FEC6DFCAB}"/>
              </a:ext>
            </a:extLst>
          </p:cNvPr>
          <p:cNvSpPr>
            <a:spLocks noGrp="1"/>
          </p:cNvSpPr>
          <p:nvPr>
            <p:ph type="ftr" sz="quarter" idx="11"/>
          </p:nvPr>
        </p:nvSpPr>
        <p:spPr/>
        <p:txBody>
          <a:bodyPr/>
          <a:lstStyle/>
          <a:p>
            <a:pPr>
              <a:defRPr/>
            </a:pPr>
            <a:r>
              <a:rPr lang="en-US"/>
              <a:t>Company Logo</a:t>
            </a:r>
          </a:p>
        </p:txBody>
      </p:sp>
    </p:spTree>
    <p:extLst>
      <p:ext uri="{BB962C8B-B14F-4D97-AF65-F5344CB8AC3E}">
        <p14:creationId xmlns:p14="http://schemas.microsoft.com/office/powerpoint/2010/main" val="4037307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xmlns="" id="{A53044A3-EF2B-40CF-84FA-300F02114662}"/>
              </a:ext>
            </a:extLst>
          </p:cNvPr>
          <p:cNvSpPr>
            <a:spLocks noGrp="1"/>
          </p:cNvSpPr>
          <p:nvPr>
            <p:ph type="dt" sz="quarter" idx="10"/>
          </p:nvPr>
        </p:nvSpPr>
        <p:spPr/>
        <p:txBody>
          <a:bodyPr/>
          <a:lstStyle/>
          <a:p>
            <a:pPr>
              <a:defRPr/>
            </a:pPr>
            <a:r>
              <a:rPr lang="en-US"/>
              <a:t>www.themegallery.com</a:t>
            </a:r>
          </a:p>
        </p:txBody>
      </p:sp>
      <p:sp>
        <p:nvSpPr>
          <p:cNvPr id="8" name="Footer Placeholder 4">
            <a:extLst>
              <a:ext uri="{FF2B5EF4-FFF2-40B4-BE49-F238E27FC236}">
                <a16:creationId xmlns:a16="http://schemas.microsoft.com/office/drawing/2014/main" xmlns="" id="{59A41214-5C0F-4B08-A573-6A16BAC42808}"/>
              </a:ext>
            </a:extLst>
          </p:cNvPr>
          <p:cNvSpPr>
            <a:spLocks noGrp="1"/>
          </p:cNvSpPr>
          <p:nvPr>
            <p:ph type="ftr" sz="quarter" idx="11"/>
          </p:nvPr>
        </p:nvSpPr>
        <p:spPr/>
        <p:txBody>
          <a:bodyPr/>
          <a:lstStyle/>
          <a:p>
            <a:pPr>
              <a:defRPr/>
            </a:pPr>
            <a:r>
              <a:rPr lang="en-US" dirty="0"/>
              <a:t>Company Logo</a:t>
            </a:r>
          </a:p>
        </p:txBody>
      </p:sp>
      <p:sp>
        <p:nvSpPr>
          <p:cNvPr id="31748" name="Rectangle 7">
            <a:extLst>
              <a:ext uri="{FF2B5EF4-FFF2-40B4-BE49-F238E27FC236}">
                <a16:creationId xmlns:a16="http://schemas.microsoft.com/office/drawing/2014/main" xmlns="" id="{4E5E4EAD-25CC-4D4B-9661-52C66AC7BC7D}"/>
              </a:ext>
            </a:extLst>
          </p:cNvPr>
          <p:cNvSpPr>
            <a:spLocks noChangeArrowheads="1"/>
          </p:cNvSpPr>
          <p:nvPr/>
        </p:nvSpPr>
        <p:spPr bwMode="auto">
          <a:xfrm>
            <a:off x="3614738" y="4497388"/>
            <a:ext cx="1989137" cy="457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7893" name="Rectangle 8">
            <a:extLst>
              <a:ext uri="{FF2B5EF4-FFF2-40B4-BE49-F238E27FC236}">
                <a16:creationId xmlns:a16="http://schemas.microsoft.com/office/drawing/2014/main" xmlns="" id="{5AD73F4C-2178-4F41-BE9F-D72F8BA42746}"/>
              </a:ext>
            </a:extLst>
          </p:cNvPr>
          <p:cNvSpPr>
            <a:spLocks noGrp="1" noChangeArrowheads="1"/>
          </p:cNvSpPr>
          <p:nvPr>
            <p:ph type="body" idx="1"/>
          </p:nvPr>
        </p:nvSpPr>
        <p:spPr>
          <a:xfrm>
            <a:off x="276225" y="981075"/>
            <a:ext cx="8229600" cy="5753100"/>
          </a:xfrm>
        </p:spPr>
        <p:txBody>
          <a:bodyPr/>
          <a:lstStyle/>
          <a:p>
            <a:pPr marL="533400" indent="-533400" eaLnBrk="1" hangingPunct="1">
              <a:defRPr/>
            </a:pPr>
            <a:r>
              <a:rPr lang="en-IE" altLang="en-US" sz="1400" dirty="0"/>
              <a:t>     </a:t>
            </a:r>
            <a:r>
              <a:rPr lang="en-IE" altLang="en-US" sz="1400" b="1" dirty="0"/>
              <a:t>SECTOR                       LOCATION               	Parent Company</a:t>
            </a:r>
          </a:p>
          <a:p>
            <a:pPr marL="533400" indent="-533400" eaLnBrk="1" hangingPunct="1">
              <a:defRPr/>
            </a:pPr>
            <a:endParaRPr lang="en-IE" altLang="en-US" sz="1400" b="1" dirty="0"/>
          </a:p>
          <a:p>
            <a:pPr marL="533400" indent="-533400" eaLnBrk="1" hangingPunct="1">
              <a:defRPr/>
            </a:pPr>
            <a:r>
              <a:rPr lang="en-IE" altLang="en-US" sz="1400" b="1" dirty="0"/>
              <a:t>Metal automotive parts**  County Donegal 	 Germany</a:t>
            </a:r>
          </a:p>
          <a:p>
            <a:pPr marL="533400" indent="-533400" eaLnBrk="1" hangingPunct="1">
              <a:defRPr/>
            </a:pPr>
            <a:endParaRPr lang="en-IE" altLang="en-US" sz="1400" b="1" dirty="0"/>
          </a:p>
          <a:p>
            <a:pPr marL="533400" indent="-533400" eaLnBrk="1" hangingPunct="1">
              <a:defRPr/>
            </a:pPr>
            <a:r>
              <a:rPr lang="en-IE" altLang="en-US" sz="1400" dirty="0"/>
              <a:t>Pharma 		    Dublin	 		Denmark</a:t>
            </a:r>
          </a:p>
          <a:p>
            <a:pPr marL="533400" indent="-533400" eaLnBrk="1" hangingPunct="1">
              <a:defRPr/>
            </a:pPr>
            <a:r>
              <a:rPr lang="en-IE" altLang="en-US" sz="1400" dirty="0"/>
              <a:t>Dairy 	   	    Cork      		Ireland</a:t>
            </a:r>
          </a:p>
          <a:p>
            <a:pPr marL="533400" indent="-533400" eaLnBrk="1" hangingPunct="1">
              <a:defRPr/>
            </a:pPr>
            <a:r>
              <a:rPr lang="en-IE" altLang="en-US" sz="1400" dirty="0"/>
              <a:t>Medical devices 	     Louth	 		USA</a:t>
            </a:r>
          </a:p>
          <a:p>
            <a:pPr marL="533400" indent="-533400" eaLnBrk="1" hangingPunct="1">
              <a:defRPr/>
            </a:pPr>
            <a:r>
              <a:rPr lang="en-IE" altLang="en-US" sz="1400" dirty="0"/>
              <a:t>(both Irish sites) 	    and Dublin</a:t>
            </a:r>
            <a:endParaRPr lang="en-IE" altLang="en-US" sz="1400" b="1" dirty="0">
              <a:latin typeface="Arial" panose="020B0604020202020204" pitchFamily="34" charset="0"/>
            </a:endParaRPr>
          </a:p>
          <a:p>
            <a:pPr marL="533400" indent="-533400" eaLnBrk="1" hangingPunct="1">
              <a:defRPr/>
            </a:pPr>
            <a:r>
              <a:rPr lang="en-IE" altLang="en-US" sz="1400" dirty="0"/>
              <a:t>Packaging		    Meath and		Spain</a:t>
            </a:r>
          </a:p>
          <a:p>
            <a:pPr marL="0" indent="0" eaLnBrk="1" hangingPunct="1">
              <a:buFont typeface="Wingdings" panose="05000000000000000000" pitchFamily="2" charset="2"/>
              <a:buNone/>
              <a:defRPr/>
            </a:pPr>
            <a:r>
              <a:rPr lang="en-IE" altLang="en-US" sz="1400" dirty="0"/>
              <a:t>         (both Irish sites)               Dublin</a:t>
            </a:r>
          </a:p>
          <a:p>
            <a:pPr marL="533400" indent="-533400" eaLnBrk="1" hangingPunct="1">
              <a:defRPr/>
            </a:pPr>
            <a:r>
              <a:rPr lang="en-IE" altLang="en-US" sz="1400" dirty="0"/>
              <a:t>Electronic Assembly	    Wexford		 Germany</a:t>
            </a:r>
          </a:p>
          <a:p>
            <a:pPr marL="533400" indent="-533400" eaLnBrk="1" hangingPunct="1">
              <a:defRPr/>
            </a:pPr>
            <a:r>
              <a:rPr lang="en-IE" altLang="en-US" sz="1400" dirty="0"/>
              <a:t>Plastics		    Dublin			 Netherlands</a:t>
            </a:r>
          </a:p>
          <a:p>
            <a:pPr marL="533400" indent="-533400" eaLnBrk="1" hangingPunct="1">
              <a:defRPr/>
            </a:pPr>
            <a:r>
              <a:rPr lang="en-IE" altLang="en-US" sz="1400" dirty="0"/>
              <a:t>Precision Engineering         Dublin 			 Japan</a:t>
            </a:r>
          </a:p>
          <a:p>
            <a:pPr marL="533400" indent="-533400" eaLnBrk="1" hangingPunct="1">
              <a:defRPr/>
            </a:pPr>
            <a:endParaRPr lang="en-IE" altLang="en-US" sz="1400" dirty="0"/>
          </a:p>
          <a:p>
            <a:pPr marL="533400" indent="-533400" eaLnBrk="1" hangingPunct="1">
              <a:defRPr/>
            </a:pPr>
            <a:r>
              <a:rPr lang="en-IE" altLang="en-US" sz="1400" b="1" dirty="0"/>
              <a:t>Medical devices**                 S.E coast		Canadian</a:t>
            </a:r>
          </a:p>
          <a:p>
            <a:pPr marL="533400" indent="-533400" eaLnBrk="1" hangingPunct="1">
              <a:defRPr/>
            </a:pPr>
            <a:endParaRPr lang="en-IE" altLang="en-US" sz="1400" dirty="0"/>
          </a:p>
          <a:p>
            <a:pPr marL="533400" indent="-533400" eaLnBrk="1" hangingPunct="1">
              <a:defRPr/>
            </a:pPr>
            <a:r>
              <a:rPr lang="en-IE" altLang="en-US" sz="1400" dirty="0"/>
              <a:t>Infant Nutritional 	    Limerick	 	Switzerland</a:t>
            </a:r>
          </a:p>
          <a:p>
            <a:pPr marL="533400" indent="-533400" eaLnBrk="1" hangingPunct="1">
              <a:defRPr/>
            </a:pPr>
            <a:r>
              <a:rPr lang="en-IE" altLang="en-US" sz="1400" dirty="0"/>
              <a:t>Chemical  		    2 sites in Dublin	 	Germany                      </a:t>
            </a:r>
          </a:p>
          <a:p>
            <a:pPr marL="533400" indent="-533400" eaLnBrk="1" hangingPunct="1">
              <a:defRPr/>
            </a:pPr>
            <a:r>
              <a:rPr lang="en-IE" altLang="en-US" sz="1400" dirty="0"/>
              <a:t>Energy		     Midlands		Ireland</a:t>
            </a:r>
          </a:p>
          <a:p>
            <a:pPr marL="533400" indent="-533400" eaLnBrk="1" hangingPunct="1">
              <a:defRPr/>
            </a:pPr>
            <a:r>
              <a:rPr lang="en-IE" altLang="en-US" sz="1400" dirty="0"/>
              <a:t>Mining		     Meath	 		Sweden</a:t>
            </a:r>
          </a:p>
          <a:p>
            <a:pPr marL="533400" indent="-533400" eaLnBrk="1" hangingPunct="1">
              <a:defRPr/>
            </a:pPr>
            <a:endParaRPr lang="en-IE" altLang="en-US" sz="1800" dirty="0"/>
          </a:p>
          <a:p>
            <a:pPr marL="533400" indent="-533400" eaLnBrk="1" hangingPunct="1">
              <a:defRPr/>
            </a:pPr>
            <a:endParaRPr lang="en-GB" altLang="en-US" sz="1800" dirty="0"/>
          </a:p>
        </p:txBody>
      </p:sp>
      <p:pic>
        <p:nvPicPr>
          <p:cNvPr id="31750" name="Picture 9" descr="LOGO">
            <a:extLst>
              <a:ext uri="{FF2B5EF4-FFF2-40B4-BE49-F238E27FC236}">
                <a16:creationId xmlns:a16="http://schemas.microsoft.com/office/drawing/2014/main" xmlns="" id="{8AE83F28-4E3C-4912-8DE8-C0F62073D3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332413"/>
            <a:ext cx="1646237" cy="682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751" name="Rectangle 10">
            <a:extLst>
              <a:ext uri="{FF2B5EF4-FFF2-40B4-BE49-F238E27FC236}">
                <a16:creationId xmlns:a16="http://schemas.microsoft.com/office/drawing/2014/main" xmlns="" id="{1B27DE74-40E9-4547-BE3F-539FF2B7067E}"/>
              </a:ext>
            </a:extLst>
          </p:cNvPr>
          <p:cNvSpPr>
            <a:spLocks noChangeArrowheads="1"/>
          </p:cNvSpPr>
          <p:nvPr/>
        </p:nvSpPr>
        <p:spPr bwMode="auto">
          <a:xfrm>
            <a:off x="4572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en-IE" altLang="en-US" sz="1800" dirty="0">
                <a:latin typeface="Arial" panose="020B0604020202020204" pitchFamily="34" charset="0"/>
              </a:rPr>
              <a:t>     </a:t>
            </a:r>
            <a:r>
              <a:rPr lang="en-IE" altLang="en-US" sz="1400" b="1" dirty="0">
                <a:latin typeface="+mn-lt"/>
              </a:rPr>
              <a:t>Paint Maker**                  Cavan                              Ireland</a:t>
            </a:r>
          </a:p>
        </p:txBody>
      </p:sp>
      <p:sp>
        <p:nvSpPr>
          <p:cNvPr id="31752" name="Title 1">
            <a:extLst>
              <a:ext uri="{FF2B5EF4-FFF2-40B4-BE49-F238E27FC236}">
                <a16:creationId xmlns:a16="http://schemas.microsoft.com/office/drawing/2014/main" xmlns="" id="{9597F48F-85C7-4253-8D74-6388E3E4CFA7}"/>
              </a:ext>
            </a:extLst>
          </p:cNvPr>
          <p:cNvSpPr>
            <a:spLocks noGrp="1" noChangeArrowheads="1"/>
          </p:cNvSpPr>
          <p:nvPr>
            <p:ph type="title"/>
          </p:nvPr>
        </p:nvSpPr>
        <p:spPr>
          <a:xfrm>
            <a:off x="276225" y="123824"/>
            <a:ext cx="8447088" cy="682625"/>
          </a:xfrm>
        </p:spPr>
        <p:txBody>
          <a:bodyPr>
            <a:noAutofit/>
          </a:bodyPr>
          <a:lstStyle/>
          <a:p>
            <a:pPr algn="l"/>
            <a:r>
              <a:rPr lang="en-IE" altLang="en-US" sz="2800" dirty="0">
                <a:highlight>
                  <a:srgbClr val="EAEAEA"/>
                </a:highlight>
              </a:rPr>
              <a:t>Some companies we have worked with……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A57DCB-1EB2-1316-96E5-1AC71FA350E3}"/>
              </a:ext>
            </a:extLst>
          </p:cNvPr>
          <p:cNvSpPr>
            <a:spLocks noGrp="1"/>
          </p:cNvSpPr>
          <p:nvPr>
            <p:ph type="title"/>
          </p:nvPr>
        </p:nvSpPr>
        <p:spPr/>
        <p:txBody>
          <a:bodyPr/>
          <a:lstStyle/>
          <a:p>
            <a:r>
              <a:rPr lang="en-IE" dirty="0"/>
              <a:t>Project Research…..</a:t>
            </a:r>
          </a:p>
        </p:txBody>
      </p:sp>
      <p:sp>
        <p:nvSpPr>
          <p:cNvPr id="3" name="Content Placeholder 2">
            <a:extLst>
              <a:ext uri="{FF2B5EF4-FFF2-40B4-BE49-F238E27FC236}">
                <a16:creationId xmlns:a16="http://schemas.microsoft.com/office/drawing/2014/main" xmlns="" id="{1D88B947-940D-0202-62EA-C60D5DCD981E}"/>
              </a:ext>
            </a:extLst>
          </p:cNvPr>
          <p:cNvSpPr>
            <a:spLocks noGrp="1"/>
          </p:cNvSpPr>
          <p:nvPr>
            <p:ph idx="1"/>
          </p:nvPr>
        </p:nvSpPr>
        <p:spPr/>
        <p:txBody>
          <a:bodyPr/>
          <a:lstStyle/>
          <a:p>
            <a:r>
              <a:rPr lang="en-IE" sz="2400" dirty="0"/>
              <a:t>Three of the companies listed have participated in research for this project.</a:t>
            </a:r>
          </a:p>
          <a:p>
            <a:endParaRPr lang="en-IE" sz="2400" dirty="0"/>
          </a:p>
          <a:p>
            <a:r>
              <a:rPr lang="en-IE" sz="2400" dirty="0"/>
              <a:t>I will speak very briefly about each of these and some observations we have made</a:t>
            </a:r>
          </a:p>
          <a:p>
            <a:endParaRPr lang="en-IE" sz="2400" dirty="0"/>
          </a:p>
          <a:p>
            <a:r>
              <a:rPr lang="en-IE" sz="2400" dirty="0"/>
              <a:t>I will also include a simple example of the practical outcomes/benefits delivered by a team selected, trained and supported by our unique approach to Workplace Innovation</a:t>
            </a:r>
          </a:p>
        </p:txBody>
      </p:sp>
      <p:sp>
        <p:nvSpPr>
          <p:cNvPr id="4" name="Date Placeholder 3">
            <a:extLst>
              <a:ext uri="{FF2B5EF4-FFF2-40B4-BE49-F238E27FC236}">
                <a16:creationId xmlns:a16="http://schemas.microsoft.com/office/drawing/2014/main" xmlns="" id="{F8CE5F13-21F2-1538-60C4-AC6063CE3B5D}"/>
              </a:ext>
            </a:extLst>
          </p:cNvPr>
          <p:cNvSpPr>
            <a:spLocks noGrp="1"/>
          </p:cNvSpPr>
          <p:nvPr>
            <p:ph type="dt" sz="half" idx="10"/>
          </p:nvPr>
        </p:nvSpPr>
        <p:spPr/>
        <p:txBody>
          <a:bodyPr/>
          <a:lstStyle/>
          <a:p>
            <a:pPr>
              <a:defRPr/>
            </a:pPr>
            <a:r>
              <a:rPr lang="en-US"/>
              <a:t>www.themegallery.com</a:t>
            </a:r>
          </a:p>
        </p:txBody>
      </p:sp>
      <p:sp>
        <p:nvSpPr>
          <p:cNvPr id="5" name="Footer Placeholder 4">
            <a:extLst>
              <a:ext uri="{FF2B5EF4-FFF2-40B4-BE49-F238E27FC236}">
                <a16:creationId xmlns:a16="http://schemas.microsoft.com/office/drawing/2014/main" xmlns="" id="{04CA59DE-8AB6-0A86-4379-A8E5E314971D}"/>
              </a:ext>
            </a:extLst>
          </p:cNvPr>
          <p:cNvSpPr>
            <a:spLocks noGrp="1"/>
          </p:cNvSpPr>
          <p:nvPr>
            <p:ph type="ftr" sz="quarter" idx="11"/>
          </p:nvPr>
        </p:nvSpPr>
        <p:spPr/>
        <p:txBody>
          <a:bodyPr/>
          <a:lstStyle/>
          <a:p>
            <a:pPr>
              <a:defRPr/>
            </a:pPr>
            <a:r>
              <a:rPr lang="en-US"/>
              <a:t>Company Logo</a:t>
            </a:r>
          </a:p>
        </p:txBody>
      </p:sp>
    </p:spTree>
    <p:extLst>
      <p:ext uri="{BB962C8B-B14F-4D97-AF65-F5344CB8AC3E}">
        <p14:creationId xmlns:p14="http://schemas.microsoft.com/office/powerpoint/2010/main" val="161941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19C51BD2-7EA9-4660-A405-F99D583D76D2}"/>
              </a:ext>
            </a:extLst>
          </p:cNvPr>
          <p:cNvSpPr>
            <a:spLocks noGrp="1" noChangeArrowheads="1"/>
          </p:cNvSpPr>
          <p:nvPr>
            <p:ph type="title"/>
          </p:nvPr>
        </p:nvSpPr>
        <p:spPr>
          <a:xfrm>
            <a:off x="457200" y="251618"/>
            <a:ext cx="8229600" cy="563563"/>
          </a:xfrm>
        </p:spPr>
        <p:txBody>
          <a:bodyPr/>
          <a:lstStyle/>
          <a:p>
            <a:pPr algn="l"/>
            <a:r>
              <a:rPr lang="en-IE" altLang="en-US" dirty="0">
                <a:highlight>
                  <a:srgbClr val="EAEAEA"/>
                </a:highlight>
              </a:rPr>
              <a:t/>
            </a:r>
            <a:br>
              <a:rPr lang="en-IE" altLang="en-US" dirty="0">
                <a:highlight>
                  <a:srgbClr val="EAEAEA"/>
                </a:highlight>
              </a:rPr>
            </a:br>
            <a:r>
              <a:rPr lang="en-IE" altLang="en-US" dirty="0">
                <a:highlight>
                  <a:srgbClr val="EAEAEA"/>
                </a:highlight>
              </a:rPr>
              <a:t/>
            </a:r>
            <a:br>
              <a:rPr lang="en-IE" altLang="en-US" dirty="0">
                <a:highlight>
                  <a:srgbClr val="EAEAEA"/>
                </a:highlight>
              </a:rPr>
            </a:br>
            <a:r>
              <a:rPr lang="en-IE" altLang="en-US" dirty="0">
                <a:highlight>
                  <a:srgbClr val="EAEAEA"/>
                </a:highlight>
              </a:rPr>
              <a:t> Using the skills/knowledge of the entire workforce</a:t>
            </a:r>
            <a:r>
              <a:rPr lang="en-IE" altLang="en-US" sz="2800" dirty="0">
                <a:highlight>
                  <a:srgbClr val="EAEAEA"/>
                </a:highlight>
              </a:rPr>
              <a:t>  </a:t>
            </a:r>
            <a:r>
              <a:rPr lang="en-IE" altLang="en-US" dirty="0">
                <a:highlight>
                  <a:srgbClr val="EAEAEA"/>
                </a:highlight>
              </a:rPr>
              <a:t/>
            </a:r>
            <a:br>
              <a:rPr lang="en-IE" altLang="en-US" dirty="0">
                <a:highlight>
                  <a:srgbClr val="EAEAEA"/>
                </a:highlight>
              </a:rPr>
            </a:br>
            <a:r>
              <a:rPr lang="en-IE" altLang="en-US" dirty="0">
                <a:highlight>
                  <a:srgbClr val="EAEAEA"/>
                </a:highlight>
              </a:rPr>
              <a:t/>
            </a:r>
            <a:br>
              <a:rPr lang="en-IE" altLang="en-US" dirty="0">
                <a:highlight>
                  <a:srgbClr val="EAEAEA"/>
                </a:highlight>
              </a:rPr>
            </a:br>
            <a:endParaRPr lang="en-IE" altLang="en-US" dirty="0">
              <a:highlight>
                <a:srgbClr val="EAEAEA"/>
              </a:highlight>
            </a:endParaRPr>
          </a:p>
        </p:txBody>
      </p:sp>
      <p:sp>
        <p:nvSpPr>
          <p:cNvPr id="3" name="Content Placeholder 2">
            <a:extLst>
              <a:ext uri="{FF2B5EF4-FFF2-40B4-BE49-F238E27FC236}">
                <a16:creationId xmlns:a16="http://schemas.microsoft.com/office/drawing/2014/main" xmlns="" id="{8749BBC5-E8E9-44B7-B9C0-6D8D8933EAB5}"/>
              </a:ext>
            </a:extLst>
          </p:cNvPr>
          <p:cNvSpPr>
            <a:spLocks noGrp="1"/>
          </p:cNvSpPr>
          <p:nvPr>
            <p:ph idx="1"/>
          </p:nvPr>
        </p:nvSpPr>
        <p:spPr/>
        <p:txBody>
          <a:bodyPr/>
          <a:lstStyle/>
          <a:p>
            <a:pPr>
              <a:defRPr/>
            </a:pPr>
            <a:endParaRPr lang="en-IE" sz="2000" dirty="0"/>
          </a:p>
          <a:p>
            <a:pPr>
              <a:defRPr/>
            </a:pPr>
            <a:r>
              <a:rPr lang="en-IE" sz="2000" b="1" dirty="0"/>
              <a:t>Who knows most about the production process? What are the problems – and solutions?</a:t>
            </a:r>
          </a:p>
          <a:p>
            <a:pPr>
              <a:defRPr/>
            </a:pPr>
            <a:endParaRPr lang="en-IE" sz="2000" dirty="0"/>
          </a:p>
          <a:p>
            <a:pPr>
              <a:defRPr/>
            </a:pPr>
            <a:r>
              <a:rPr lang="en-IE" sz="2000" dirty="0"/>
              <a:t>The operator who works at the machine, the person who stands there for eight hours a day making product, he/she </a:t>
            </a:r>
            <a:r>
              <a:rPr lang="en-IE" sz="2000" b="1" dirty="0"/>
              <a:t>knows</a:t>
            </a:r>
            <a:r>
              <a:rPr lang="en-IE" sz="2000" dirty="0"/>
              <a:t>, and </a:t>
            </a:r>
            <a:r>
              <a:rPr lang="en-IE" sz="2000" b="1" dirty="0"/>
              <a:t>really understands</a:t>
            </a:r>
            <a:r>
              <a:rPr lang="en-IE" sz="2000" dirty="0"/>
              <a:t>, what is going on……..</a:t>
            </a:r>
          </a:p>
          <a:p>
            <a:pPr>
              <a:defRPr/>
            </a:pPr>
            <a:endParaRPr lang="en-IE" sz="2000" dirty="0"/>
          </a:p>
          <a:p>
            <a:pPr>
              <a:defRPr/>
            </a:pPr>
            <a:r>
              <a:rPr lang="en-IE" sz="2000" dirty="0"/>
              <a:t>likewise…..</a:t>
            </a:r>
          </a:p>
          <a:p>
            <a:pPr>
              <a:defRPr/>
            </a:pPr>
            <a:r>
              <a:rPr lang="en-IE" sz="2000" dirty="0"/>
              <a:t>                      </a:t>
            </a:r>
          </a:p>
          <a:p>
            <a:pPr>
              <a:defRPr/>
            </a:pPr>
            <a:r>
              <a:rPr lang="en-IE" sz="2000" dirty="0"/>
              <a:t>The fitter/electrician/engineer who is called in to repair the machine and/or to carry preventive maintenance, he/she </a:t>
            </a:r>
            <a:r>
              <a:rPr lang="en-IE" sz="2000" b="1" dirty="0"/>
              <a:t>knows, </a:t>
            </a:r>
            <a:r>
              <a:rPr lang="en-IE" sz="2000" dirty="0"/>
              <a:t>and </a:t>
            </a:r>
            <a:r>
              <a:rPr lang="en-IE" sz="2000" b="1" dirty="0"/>
              <a:t>really understands</a:t>
            </a:r>
            <a:r>
              <a:rPr lang="en-IE" sz="2000" dirty="0"/>
              <a:t> how the equipment works….or not!!</a:t>
            </a:r>
          </a:p>
        </p:txBody>
      </p:sp>
      <p:pic>
        <p:nvPicPr>
          <p:cNvPr id="6" name="Picture 4" descr="LOGO">
            <a:extLst>
              <a:ext uri="{FF2B5EF4-FFF2-40B4-BE49-F238E27FC236}">
                <a16:creationId xmlns:a16="http://schemas.microsoft.com/office/drawing/2014/main" xmlns="" id="{48D7B2DD-2A0F-456D-AF2A-35F1DF4D4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611" y="5781675"/>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A3B5D-2066-4121-B1F8-150D3521C096}"/>
              </a:ext>
            </a:extLst>
          </p:cNvPr>
          <p:cNvSpPr>
            <a:spLocks noGrp="1"/>
          </p:cNvSpPr>
          <p:nvPr>
            <p:ph type="title"/>
          </p:nvPr>
        </p:nvSpPr>
        <p:spPr/>
        <p:txBody>
          <a:bodyPr/>
          <a:lstStyle/>
          <a:p>
            <a:r>
              <a:rPr lang="en-IE" sz="2800" dirty="0">
                <a:highlight>
                  <a:srgbClr val="FFFF00"/>
                </a:highlight>
              </a:rPr>
              <a:t>The Knowledge Puzzle –</a:t>
            </a:r>
            <a:r>
              <a:rPr lang="en-IE" sz="2400" dirty="0">
                <a:highlight>
                  <a:srgbClr val="FFFF00"/>
                </a:highlight>
              </a:rPr>
              <a:t>the complete Picture?</a:t>
            </a:r>
          </a:p>
        </p:txBody>
      </p:sp>
      <p:sp>
        <p:nvSpPr>
          <p:cNvPr id="3" name="Content Placeholder 2">
            <a:extLst>
              <a:ext uri="{FF2B5EF4-FFF2-40B4-BE49-F238E27FC236}">
                <a16:creationId xmlns:a16="http://schemas.microsoft.com/office/drawing/2014/main" xmlns="" id="{D452613B-C7DF-4929-BC14-F27F74317BBB}"/>
              </a:ext>
            </a:extLst>
          </p:cNvPr>
          <p:cNvSpPr>
            <a:spLocks noGrp="1"/>
          </p:cNvSpPr>
          <p:nvPr>
            <p:ph idx="1"/>
          </p:nvPr>
        </p:nvSpPr>
        <p:spPr/>
        <p:txBody>
          <a:bodyPr/>
          <a:lstStyle/>
          <a:p>
            <a:r>
              <a:rPr lang="en-IE" sz="2400" dirty="0"/>
              <a:t>To fix the root cause of a problem, and fix it permanently, all the pieces of the jig-saw are required. </a:t>
            </a:r>
          </a:p>
          <a:p>
            <a:r>
              <a:rPr lang="en-IE" sz="2400" dirty="0"/>
              <a:t>Example: in manufacturing……..</a:t>
            </a:r>
          </a:p>
          <a:p>
            <a:endParaRPr lang="en-IE" sz="2400" dirty="0"/>
          </a:p>
          <a:p>
            <a:endParaRPr lang="en-IE" dirty="0"/>
          </a:p>
          <a:p>
            <a:endParaRPr lang="en-IE" dirty="0"/>
          </a:p>
          <a:p>
            <a:endParaRPr lang="en-IE" dirty="0"/>
          </a:p>
          <a:p>
            <a:pPr marL="0" indent="0">
              <a:buNone/>
            </a:pPr>
            <a:endParaRPr lang="en-IE" dirty="0"/>
          </a:p>
          <a:p>
            <a:pPr marL="0" indent="0">
              <a:buNone/>
            </a:pPr>
            <a:endParaRPr lang="en-IE" dirty="0"/>
          </a:p>
          <a:p>
            <a:pPr marL="0" indent="0">
              <a:buNone/>
            </a:pPr>
            <a:r>
              <a:rPr lang="en-IE" dirty="0"/>
              <a:t>        “</a:t>
            </a:r>
            <a:r>
              <a:rPr lang="en-IE" sz="1800" b="1" dirty="0"/>
              <a:t>The Knowledge Puzzle – the complete picture”</a:t>
            </a:r>
          </a:p>
          <a:p>
            <a:pPr marL="0" indent="0">
              <a:buNone/>
            </a:pPr>
            <a:r>
              <a:rPr lang="en-IE" sz="1800" dirty="0"/>
              <a:t>             </a:t>
            </a:r>
          </a:p>
        </p:txBody>
      </p:sp>
      <p:sp>
        <p:nvSpPr>
          <p:cNvPr id="6" name="Rectangle 5">
            <a:extLst>
              <a:ext uri="{FF2B5EF4-FFF2-40B4-BE49-F238E27FC236}">
                <a16:creationId xmlns:a16="http://schemas.microsoft.com/office/drawing/2014/main" xmlns="" id="{06A726CB-E628-47D0-A23D-62083D3A7343}"/>
              </a:ext>
            </a:extLst>
          </p:cNvPr>
          <p:cNvSpPr/>
          <p:nvPr/>
        </p:nvSpPr>
        <p:spPr bwMode="auto">
          <a:xfrm>
            <a:off x="1918009" y="3485653"/>
            <a:ext cx="5307981" cy="2360785"/>
          </a:xfrm>
          <a:prstGeom prst="rect">
            <a:avLst/>
          </a:prstGeom>
          <a:ln w="38100">
            <a:solidFill>
              <a:srgbClr val="000000"/>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IE" sz="1800" b="1" i="0" u="none" strike="noStrike" spc="50" normalizeH="0" baseline="0" dirty="0">
                <a:ln w="9525" cmpd="sng">
                  <a:solidFill>
                    <a:schemeClr val="accent1"/>
                  </a:solidFill>
                  <a:prstDash val="solid"/>
                </a:ln>
                <a:solidFill>
                  <a:srgbClr val="000000"/>
                </a:solidFill>
                <a:effectLst>
                  <a:glow rad="38100">
                    <a:schemeClr val="accent1">
                      <a:alpha val="40000"/>
                    </a:schemeClr>
                  </a:glow>
                </a:effectLst>
                <a:latin typeface="Arial" charset="0"/>
              </a:rPr>
              <a:t>Operator           Managers          Engineers</a:t>
            </a:r>
          </a:p>
          <a:p>
            <a:pPr marL="0" marR="0" indent="0" algn="l" defTabSz="914400" rtl="0" eaLnBrk="0" fontAlgn="base" latinLnBrk="0" hangingPunct="0">
              <a:lnSpc>
                <a:spcPct val="100000"/>
              </a:lnSpc>
              <a:spcBef>
                <a:spcPct val="0"/>
              </a:spcBef>
              <a:spcAft>
                <a:spcPct val="0"/>
              </a:spcAft>
              <a:buClrTx/>
              <a:buSzTx/>
              <a:buFontTx/>
              <a:buNone/>
              <a:tabLst/>
            </a:pPr>
            <a:r>
              <a:rPr lang="en-IE" b="1" spc="50" dirty="0">
                <a:ln w="9525" cmpd="sng">
                  <a:solidFill>
                    <a:schemeClr val="accent1"/>
                  </a:solidFill>
                  <a:prstDash val="solid"/>
                </a:ln>
                <a:solidFill>
                  <a:srgbClr val="000000"/>
                </a:solidFill>
                <a:effectLst>
                  <a:glow rad="38100">
                    <a:schemeClr val="accent1">
                      <a:alpha val="40000"/>
                    </a:schemeClr>
                  </a:glow>
                </a:effectLst>
                <a:latin typeface="Arial" charset="0"/>
              </a:rPr>
              <a:t>Knowledge        business           technical </a:t>
            </a:r>
          </a:p>
          <a:p>
            <a:pPr marL="0" marR="0" indent="0" algn="l" defTabSz="914400" rtl="0" eaLnBrk="0" fontAlgn="base" latinLnBrk="0" hangingPunct="0">
              <a:lnSpc>
                <a:spcPct val="100000"/>
              </a:lnSpc>
              <a:spcBef>
                <a:spcPct val="0"/>
              </a:spcBef>
              <a:spcAft>
                <a:spcPct val="0"/>
              </a:spcAft>
              <a:buClrTx/>
              <a:buSzTx/>
              <a:buFontTx/>
              <a:buNone/>
              <a:tabLst/>
            </a:pPr>
            <a:r>
              <a:rPr kumimoji="0" lang="en-IE" sz="1800" b="1" i="0" u="none" strike="noStrike" spc="50" normalizeH="0" baseline="0" dirty="0">
                <a:ln w="9525" cmpd="sng">
                  <a:solidFill>
                    <a:schemeClr val="accent1"/>
                  </a:solidFill>
                  <a:prstDash val="solid"/>
                </a:ln>
                <a:solidFill>
                  <a:srgbClr val="000000"/>
                </a:solidFill>
                <a:effectLst>
                  <a:glow rad="38100">
                    <a:schemeClr val="accent1">
                      <a:alpha val="40000"/>
                    </a:schemeClr>
                  </a:glow>
                </a:effectLst>
                <a:latin typeface="Arial" charset="0"/>
              </a:rPr>
              <a:t>Skills                  </a:t>
            </a:r>
            <a:r>
              <a:rPr kumimoji="0" lang="en-IE" sz="1800" b="1" i="0" u="none" strike="noStrike" spc="50" normalizeH="0" baseline="0" dirty="0" err="1">
                <a:ln w="9525" cmpd="sng">
                  <a:solidFill>
                    <a:schemeClr val="accent1"/>
                  </a:solidFill>
                  <a:prstDash val="solid"/>
                </a:ln>
                <a:solidFill>
                  <a:srgbClr val="000000"/>
                </a:solidFill>
                <a:effectLst>
                  <a:glow rad="38100">
                    <a:schemeClr val="accent1">
                      <a:alpha val="40000"/>
                    </a:schemeClr>
                  </a:glow>
                </a:effectLst>
                <a:latin typeface="Arial" charset="0"/>
              </a:rPr>
              <a:t>skills</a:t>
            </a:r>
            <a:r>
              <a:rPr kumimoji="0" lang="en-IE" sz="1800" b="1" i="0" u="none" strike="noStrike" spc="50" normalizeH="0" baseline="0" dirty="0">
                <a:ln w="9525" cmpd="sng">
                  <a:solidFill>
                    <a:schemeClr val="accent1"/>
                  </a:solidFill>
                  <a:prstDash val="solid"/>
                </a:ln>
                <a:solidFill>
                  <a:srgbClr val="000000"/>
                </a:solidFill>
                <a:effectLst>
                  <a:glow rad="38100">
                    <a:schemeClr val="accent1">
                      <a:alpha val="40000"/>
                    </a:schemeClr>
                  </a:glow>
                </a:effectLst>
                <a:latin typeface="Arial" charset="0"/>
              </a:rPr>
              <a:t>                 knowledge</a:t>
            </a:r>
          </a:p>
          <a:p>
            <a:pPr marL="0" marR="0" indent="0" algn="l" defTabSz="914400" rtl="0" eaLnBrk="0" fontAlgn="base" latinLnBrk="0" hangingPunct="0">
              <a:lnSpc>
                <a:spcPct val="100000"/>
              </a:lnSpc>
              <a:spcBef>
                <a:spcPct val="0"/>
              </a:spcBef>
              <a:spcAft>
                <a:spcPct val="0"/>
              </a:spcAft>
              <a:buClrTx/>
              <a:buSzTx/>
              <a:buFontTx/>
              <a:buNone/>
              <a:tabLst/>
            </a:pPr>
            <a:r>
              <a:rPr kumimoji="0" lang="en-IE" sz="1800" b="1" i="0" u="none" strike="noStrike" spc="50" normalizeH="0" baseline="0" dirty="0">
                <a:ln w="9525" cmpd="sng">
                  <a:solidFill>
                    <a:schemeClr val="accent1"/>
                  </a:solidFill>
                  <a:prstDash val="solid"/>
                </a:ln>
                <a:solidFill>
                  <a:srgbClr val="000000"/>
                </a:solidFill>
                <a:effectLst>
                  <a:glow rad="38100">
                    <a:schemeClr val="accent1">
                      <a:alpha val="40000"/>
                    </a:schemeClr>
                  </a:glow>
                </a:effectLst>
                <a:latin typeface="Arial" charset="0"/>
              </a:rPr>
              <a:t>and                     </a:t>
            </a:r>
            <a:r>
              <a:rPr kumimoji="0" lang="en-IE" sz="1800" b="1" i="0" u="none" strike="noStrike" spc="50" normalizeH="0" baseline="0" dirty="0" err="1">
                <a:ln w="9525" cmpd="sng">
                  <a:solidFill>
                    <a:schemeClr val="accent1"/>
                  </a:solidFill>
                  <a:prstDash val="solid"/>
                </a:ln>
                <a:solidFill>
                  <a:srgbClr val="000000"/>
                </a:solidFill>
                <a:effectLst>
                  <a:glow rad="38100">
                    <a:schemeClr val="accent1">
                      <a:alpha val="40000"/>
                    </a:schemeClr>
                  </a:glow>
                </a:effectLst>
                <a:latin typeface="Arial" charset="0"/>
              </a:rPr>
              <a:t>and</a:t>
            </a:r>
            <a:r>
              <a:rPr kumimoji="0" lang="en-IE" sz="1800" b="1" i="0" u="none" strike="noStrike" spc="50" normalizeH="0" baseline="0" dirty="0">
                <a:ln w="9525" cmpd="sng">
                  <a:solidFill>
                    <a:schemeClr val="accent1"/>
                  </a:solidFill>
                  <a:prstDash val="solid"/>
                </a:ln>
                <a:solidFill>
                  <a:srgbClr val="000000"/>
                </a:solidFill>
                <a:effectLst>
                  <a:glow rad="38100">
                    <a:schemeClr val="accent1">
                      <a:alpha val="40000"/>
                    </a:schemeClr>
                  </a:glow>
                </a:effectLst>
                <a:latin typeface="Arial" charset="0"/>
              </a:rPr>
              <a:t>                    </a:t>
            </a:r>
            <a:r>
              <a:rPr kumimoji="0" lang="en-IE" sz="1800" b="1" i="0" u="none" strike="noStrike" spc="50" normalizeH="0" baseline="0" dirty="0" err="1">
                <a:ln w="9525" cmpd="sng">
                  <a:solidFill>
                    <a:schemeClr val="accent1"/>
                  </a:solidFill>
                  <a:prstDash val="solid"/>
                </a:ln>
                <a:solidFill>
                  <a:srgbClr val="000000"/>
                </a:solidFill>
                <a:effectLst>
                  <a:glow rad="38100">
                    <a:schemeClr val="accent1">
                      <a:alpha val="40000"/>
                    </a:schemeClr>
                  </a:glow>
                </a:effectLst>
                <a:latin typeface="Arial" charset="0"/>
              </a:rPr>
              <a:t>and</a:t>
            </a:r>
            <a:r>
              <a:rPr kumimoji="0" lang="en-IE" sz="1800" b="1" i="0" u="none" strike="noStrike" spc="50" normalizeH="0" baseline="0" dirty="0">
                <a:ln w="9525" cmpd="sng">
                  <a:solidFill>
                    <a:schemeClr val="accent1"/>
                  </a:solidFill>
                  <a:prstDash val="solid"/>
                </a:ln>
                <a:solidFill>
                  <a:srgbClr val="000000"/>
                </a:solidFill>
                <a:effectLst>
                  <a:glow rad="38100">
                    <a:schemeClr val="accent1">
                      <a:alpha val="40000"/>
                    </a:schemeClr>
                  </a:glow>
                </a:effectLst>
                <a:latin typeface="Arial" charset="0"/>
              </a:rPr>
              <a:t> </a:t>
            </a:r>
          </a:p>
          <a:p>
            <a:pPr marL="0" marR="0" indent="0" algn="l" defTabSz="914400" rtl="0" eaLnBrk="0" fontAlgn="base" latinLnBrk="0" hangingPunct="0">
              <a:lnSpc>
                <a:spcPct val="100000"/>
              </a:lnSpc>
              <a:spcBef>
                <a:spcPct val="0"/>
              </a:spcBef>
              <a:spcAft>
                <a:spcPct val="0"/>
              </a:spcAft>
              <a:buClrTx/>
              <a:buSzTx/>
              <a:buFontTx/>
              <a:buNone/>
              <a:tabLst/>
            </a:pPr>
            <a:r>
              <a:rPr lang="en-IE" b="1" spc="50" dirty="0">
                <a:ln w="9525" cmpd="sng">
                  <a:solidFill>
                    <a:schemeClr val="accent1"/>
                  </a:solidFill>
                  <a:prstDash val="solid"/>
                </a:ln>
                <a:solidFill>
                  <a:srgbClr val="000000"/>
                </a:solidFill>
                <a:effectLst>
                  <a:glow rad="38100">
                    <a:schemeClr val="accent1">
                      <a:alpha val="40000"/>
                    </a:schemeClr>
                  </a:glow>
                </a:effectLst>
                <a:latin typeface="Arial" charset="0"/>
              </a:rPr>
              <a:t>Experience        </a:t>
            </a:r>
            <a:r>
              <a:rPr lang="en-IE" b="1" spc="50" dirty="0" err="1">
                <a:ln w="9525" cmpd="sng">
                  <a:solidFill>
                    <a:schemeClr val="accent1"/>
                  </a:solidFill>
                  <a:prstDash val="solid"/>
                </a:ln>
                <a:solidFill>
                  <a:srgbClr val="000000"/>
                </a:solidFill>
                <a:effectLst>
                  <a:glow rad="38100">
                    <a:schemeClr val="accent1">
                      <a:alpha val="40000"/>
                    </a:schemeClr>
                  </a:glow>
                </a:effectLst>
                <a:latin typeface="Arial" charset="0"/>
              </a:rPr>
              <a:t>experience</a:t>
            </a:r>
            <a:r>
              <a:rPr lang="en-IE" b="1" spc="50" dirty="0">
                <a:ln w="9525" cmpd="sng">
                  <a:solidFill>
                    <a:schemeClr val="accent1"/>
                  </a:solidFill>
                  <a:prstDash val="solid"/>
                </a:ln>
                <a:solidFill>
                  <a:srgbClr val="000000"/>
                </a:solidFill>
                <a:effectLst>
                  <a:glow rad="38100">
                    <a:schemeClr val="accent1">
                      <a:alpha val="40000"/>
                    </a:schemeClr>
                  </a:glow>
                </a:effectLst>
                <a:latin typeface="Arial" charset="0"/>
              </a:rPr>
              <a:t>         skills</a:t>
            </a:r>
            <a:endParaRPr kumimoji="0" lang="en-IE" sz="1800" b="1" i="0" u="none" strike="noStrike" spc="50" normalizeH="0" baseline="0" dirty="0">
              <a:ln w="9525" cmpd="sng">
                <a:solidFill>
                  <a:schemeClr val="accent1"/>
                </a:solidFill>
                <a:prstDash val="solid"/>
              </a:ln>
              <a:solidFill>
                <a:srgbClr val="000000"/>
              </a:solidFill>
              <a:effectLst>
                <a:glow rad="38100">
                  <a:schemeClr val="accent1">
                    <a:alpha val="40000"/>
                  </a:schemeClr>
                </a:glow>
              </a:effectLst>
              <a:latin typeface="Arial" charset="0"/>
            </a:endParaRPr>
          </a:p>
        </p:txBody>
      </p:sp>
      <p:sp>
        <p:nvSpPr>
          <p:cNvPr id="16" name="TextBox 15">
            <a:extLst>
              <a:ext uri="{FF2B5EF4-FFF2-40B4-BE49-F238E27FC236}">
                <a16:creationId xmlns:a16="http://schemas.microsoft.com/office/drawing/2014/main" xmlns="" id="{115E6F5C-BEDD-4C8C-8D45-B3BD6A4E89C1}"/>
              </a:ext>
            </a:extLst>
          </p:cNvPr>
          <p:cNvSpPr txBox="1"/>
          <p:nvPr/>
        </p:nvSpPr>
        <p:spPr>
          <a:xfrm>
            <a:off x="6021659" y="2703727"/>
            <a:ext cx="45719" cy="369332"/>
          </a:xfrm>
          <a:prstGeom prst="rect">
            <a:avLst/>
          </a:prstGeom>
          <a:noFill/>
        </p:spPr>
        <p:txBody>
          <a:bodyPr wrap="square" rtlCol="0">
            <a:spAutoFit/>
          </a:bodyPr>
          <a:lstStyle/>
          <a:p>
            <a:endParaRPr lang="en-IE" dirty="0"/>
          </a:p>
        </p:txBody>
      </p:sp>
      <p:cxnSp>
        <p:nvCxnSpPr>
          <p:cNvPr id="8" name="Straight Connector 7">
            <a:extLst>
              <a:ext uri="{FF2B5EF4-FFF2-40B4-BE49-F238E27FC236}">
                <a16:creationId xmlns:a16="http://schemas.microsoft.com/office/drawing/2014/main" xmlns="" id="{A3FA70B3-65F7-4566-8322-E82BD21761E6}"/>
              </a:ext>
            </a:extLst>
          </p:cNvPr>
          <p:cNvCxnSpPr/>
          <p:nvPr/>
        </p:nvCxnSpPr>
        <p:spPr bwMode="auto">
          <a:xfrm>
            <a:off x="-892098" y="3211551"/>
            <a:ext cx="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xmlns="" id="{72244593-3B68-44A5-81D9-59443B00C96C}"/>
              </a:ext>
            </a:extLst>
          </p:cNvPr>
          <p:cNvCxnSpPr/>
          <p:nvPr/>
        </p:nvCxnSpPr>
        <p:spPr bwMode="auto">
          <a:xfrm>
            <a:off x="-1706137" y="2520176"/>
            <a:ext cx="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9" name="Picture 4" descr="LOGO">
            <a:extLst>
              <a:ext uri="{FF2B5EF4-FFF2-40B4-BE49-F238E27FC236}">
                <a16:creationId xmlns:a16="http://schemas.microsoft.com/office/drawing/2014/main" xmlns="" id="{B1B865BD-FC9B-4CB0-B985-B84EB617FB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0990" y="5846446"/>
            <a:ext cx="1316822" cy="11105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4">
            <p14:nvContentPartPr>
              <p14:cNvPr id="29" name="Ink 28">
                <a:extLst>
                  <a:ext uri="{FF2B5EF4-FFF2-40B4-BE49-F238E27FC236}">
                    <a16:creationId xmlns:a16="http://schemas.microsoft.com/office/drawing/2014/main" xmlns="" id="{BCAFD383-DF0B-9B5D-8D7D-2E838B39E92F}"/>
                  </a:ext>
                </a:extLst>
              </p14:cNvPr>
              <p14:cNvContentPartPr/>
              <p14:nvPr/>
            </p14:nvContentPartPr>
            <p14:xfrm>
              <a:off x="2971440" y="3439980"/>
              <a:ext cx="687240" cy="2450880"/>
            </p14:xfrm>
          </p:contentPart>
        </mc:Choice>
        <mc:Fallback xmlns="">
          <p:pic>
            <p:nvPicPr>
              <p:cNvPr id="29" name="Ink 28">
                <a:extLst>
                  <a:ext uri="{FF2B5EF4-FFF2-40B4-BE49-F238E27FC236}">
                    <a16:creationId xmlns:a16="http://schemas.microsoft.com/office/drawing/2014/main" id="{BCAFD383-DF0B-9B5D-8D7D-2E838B39E92F}"/>
                  </a:ext>
                </a:extLst>
              </p:cNvPr>
              <p:cNvPicPr/>
              <p:nvPr/>
            </p:nvPicPr>
            <p:blipFill>
              <a:blip r:embed="rId5"/>
              <a:stretch>
                <a:fillRect/>
              </a:stretch>
            </p:blipFill>
            <p:spPr>
              <a:xfrm>
                <a:off x="2952360" y="3420900"/>
                <a:ext cx="725040" cy="2488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1" name="Ink 30">
                <a:extLst>
                  <a:ext uri="{FF2B5EF4-FFF2-40B4-BE49-F238E27FC236}">
                    <a16:creationId xmlns:a16="http://schemas.microsoft.com/office/drawing/2014/main" xmlns="" id="{BE80913F-4ABE-9544-997A-3470A575760E}"/>
                  </a:ext>
                </a:extLst>
              </p14:cNvPr>
              <p14:cNvContentPartPr/>
              <p14:nvPr/>
            </p14:nvContentPartPr>
            <p14:xfrm>
              <a:off x="2994480" y="5863500"/>
              <a:ext cx="360" cy="360"/>
            </p14:xfrm>
          </p:contentPart>
        </mc:Choice>
        <mc:Fallback xmlns="">
          <p:pic>
            <p:nvPicPr>
              <p:cNvPr id="31" name="Ink 30">
                <a:extLst>
                  <a:ext uri="{FF2B5EF4-FFF2-40B4-BE49-F238E27FC236}">
                    <a16:creationId xmlns:a16="http://schemas.microsoft.com/office/drawing/2014/main" id="{BE80913F-4ABE-9544-997A-3470A575760E}"/>
                  </a:ext>
                </a:extLst>
              </p:cNvPr>
              <p:cNvPicPr/>
              <p:nvPr/>
            </p:nvPicPr>
            <p:blipFill>
              <a:blip r:embed="rId7"/>
              <a:stretch>
                <a:fillRect/>
              </a:stretch>
            </p:blipFill>
            <p:spPr>
              <a:xfrm>
                <a:off x="2985480" y="58545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3" name="Ink 32">
                <a:extLst>
                  <a:ext uri="{FF2B5EF4-FFF2-40B4-BE49-F238E27FC236}">
                    <a16:creationId xmlns:a16="http://schemas.microsoft.com/office/drawing/2014/main" xmlns="" id="{4CAFB4D8-5DDA-845C-A3F7-AD270A5A1596}"/>
                  </a:ext>
                </a:extLst>
              </p14:cNvPr>
              <p14:cNvContentPartPr/>
              <p14:nvPr/>
            </p14:nvContentPartPr>
            <p14:xfrm>
              <a:off x="9452160" y="3565620"/>
              <a:ext cx="360" cy="360"/>
            </p14:xfrm>
          </p:contentPart>
        </mc:Choice>
        <mc:Fallback xmlns="">
          <p:pic>
            <p:nvPicPr>
              <p:cNvPr id="33" name="Ink 32">
                <a:extLst>
                  <a:ext uri="{FF2B5EF4-FFF2-40B4-BE49-F238E27FC236}">
                    <a16:creationId xmlns:a16="http://schemas.microsoft.com/office/drawing/2014/main" id="{4CAFB4D8-5DDA-845C-A3F7-AD270A5A1596}"/>
                  </a:ext>
                </a:extLst>
              </p:cNvPr>
              <p:cNvPicPr/>
              <p:nvPr/>
            </p:nvPicPr>
            <p:blipFill>
              <a:blip r:embed="rId7"/>
              <a:stretch>
                <a:fillRect/>
              </a:stretch>
            </p:blipFill>
            <p:spPr>
              <a:xfrm>
                <a:off x="9443520" y="35569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6" name="Ink 45">
                <a:extLst>
                  <a:ext uri="{FF2B5EF4-FFF2-40B4-BE49-F238E27FC236}">
                    <a16:creationId xmlns:a16="http://schemas.microsoft.com/office/drawing/2014/main" xmlns="" id="{4418D4A5-DA6B-35C0-D4D8-7B1887A8FC09}"/>
                  </a:ext>
                </a:extLst>
              </p14:cNvPr>
              <p14:cNvContentPartPr/>
              <p14:nvPr/>
            </p14:nvContentPartPr>
            <p14:xfrm>
              <a:off x="5245920" y="4251420"/>
              <a:ext cx="360" cy="360"/>
            </p14:xfrm>
          </p:contentPart>
        </mc:Choice>
        <mc:Fallback xmlns="">
          <p:pic>
            <p:nvPicPr>
              <p:cNvPr id="46" name="Ink 45">
                <a:extLst>
                  <a:ext uri="{FF2B5EF4-FFF2-40B4-BE49-F238E27FC236}">
                    <a16:creationId xmlns:a16="http://schemas.microsoft.com/office/drawing/2014/main" id="{4418D4A5-DA6B-35C0-D4D8-7B1887A8FC09}"/>
                  </a:ext>
                </a:extLst>
              </p:cNvPr>
              <p:cNvPicPr/>
              <p:nvPr/>
            </p:nvPicPr>
            <p:blipFill>
              <a:blip r:embed="rId7"/>
              <a:stretch>
                <a:fillRect/>
              </a:stretch>
            </p:blipFill>
            <p:spPr>
              <a:xfrm>
                <a:off x="5236920" y="42427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0" name="Ink 19">
                <a:extLst>
                  <a:ext uri="{FF2B5EF4-FFF2-40B4-BE49-F238E27FC236}">
                    <a16:creationId xmlns:a16="http://schemas.microsoft.com/office/drawing/2014/main" xmlns="" id="{45B6648D-31B3-329C-E9A8-E35494E1AB4D}"/>
                  </a:ext>
                </a:extLst>
              </p14:cNvPr>
              <p14:cNvContentPartPr/>
              <p14:nvPr/>
            </p14:nvContentPartPr>
            <p14:xfrm>
              <a:off x="2800080" y="3005820"/>
              <a:ext cx="360" cy="360"/>
            </p14:xfrm>
          </p:contentPart>
        </mc:Choice>
        <mc:Fallback xmlns="">
          <p:pic>
            <p:nvPicPr>
              <p:cNvPr id="20" name="Ink 19">
                <a:extLst>
                  <a:ext uri="{FF2B5EF4-FFF2-40B4-BE49-F238E27FC236}">
                    <a16:creationId xmlns:a16="http://schemas.microsoft.com/office/drawing/2014/main" id="{45B6648D-31B3-329C-E9A8-E35494E1AB4D}"/>
                  </a:ext>
                </a:extLst>
              </p:cNvPr>
              <p:cNvPicPr/>
              <p:nvPr/>
            </p:nvPicPr>
            <p:blipFill>
              <a:blip r:embed="rId7"/>
              <a:stretch>
                <a:fillRect/>
              </a:stretch>
            </p:blipFill>
            <p:spPr>
              <a:xfrm>
                <a:off x="2791080" y="299682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1" name="Ink 20">
                <a:extLst>
                  <a:ext uri="{FF2B5EF4-FFF2-40B4-BE49-F238E27FC236}">
                    <a16:creationId xmlns:a16="http://schemas.microsoft.com/office/drawing/2014/main" xmlns="" id="{9538CD78-1E1A-F0A3-7A7E-39C92C6A49C8}"/>
                  </a:ext>
                </a:extLst>
              </p14:cNvPr>
              <p14:cNvContentPartPr/>
              <p14:nvPr/>
            </p14:nvContentPartPr>
            <p14:xfrm>
              <a:off x="2795040" y="2994300"/>
              <a:ext cx="10800" cy="11880"/>
            </p14:xfrm>
          </p:contentPart>
        </mc:Choice>
        <mc:Fallback xmlns="">
          <p:pic>
            <p:nvPicPr>
              <p:cNvPr id="21" name="Ink 20">
                <a:extLst>
                  <a:ext uri="{FF2B5EF4-FFF2-40B4-BE49-F238E27FC236}">
                    <a16:creationId xmlns:a16="http://schemas.microsoft.com/office/drawing/2014/main" id="{9538CD78-1E1A-F0A3-7A7E-39C92C6A49C8}"/>
                  </a:ext>
                </a:extLst>
              </p:cNvPr>
              <p:cNvPicPr/>
              <p:nvPr/>
            </p:nvPicPr>
            <p:blipFill>
              <a:blip r:embed="rId12"/>
              <a:stretch>
                <a:fillRect/>
              </a:stretch>
            </p:blipFill>
            <p:spPr>
              <a:xfrm>
                <a:off x="2786400" y="2985300"/>
                <a:ext cx="28440" cy="295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3" name="Ink 22">
                <a:extLst>
                  <a:ext uri="{FF2B5EF4-FFF2-40B4-BE49-F238E27FC236}">
                    <a16:creationId xmlns:a16="http://schemas.microsoft.com/office/drawing/2014/main" xmlns="" id="{79169180-B169-41F4-C974-C8B94FB50A47}"/>
                  </a:ext>
                </a:extLst>
              </p14:cNvPr>
              <p14:cNvContentPartPr/>
              <p14:nvPr/>
            </p14:nvContentPartPr>
            <p14:xfrm>
              <a:off x="2708280" y="3005100"/>
              <a:ext cx="50040" cy="23760"/>
            </p14:xfrm>
          </p:contentPart>
        </mc:Choice>
        <mc:Fallback xmlns="">
          <p:pic>
            <p:nvPicPr>
              <p:cNvPr id="23" name="Ink 22">
                <a:extLst>
                  <a:ext uri="{FF2B5EF4-FFF2-40B4-BE49-F238E27FC236}">
                    <a16:creationId xmlns:a16="http://schemas.microsoft.com/office/drawing/2014/main" id="{79169180-B169-41F4-C974-C8B94FB50A47}"/>
                  </a:ext>
                </a:extLst>
              </p:cNvPr>
              <p:cNvPicPr/>
              <p:nvPr/>
            </p:nvPicPr>
            <p:blipFill>
              <a:blip r:embed="rId14"/>
              <a:stretch>
                <a:fillRect/>
              </a:stretch>
            </p:blipFill>
            <p:spPr>
              <a:xfrm>
                <a:off x="2699280" y="2996460"/>
                <a:ext cx="67680" cy="414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49" name="Ink 48">
                <a:extLst>
                  <a:ext uri="{FF2B5EF4-FFF2-40B4-BE49-F238E27FC236}">
                    <a16:creationId xmlns:a16="http://schemas.microsoft.com/office/drawing/2014/main" xmlns="" id="{3A847555-0260-66FD-3420-5BDC2E96244A}"/>
                  </a:ext>
                </a:extLst>
              </p14:cNvPr>
              <p14:cNvContentPartPr/>
              <p14:nvPr/>
            </p14:nvContentPartPr>
            <p14:xfrm>
              <a:off x="-1051830" y="3176820"/>
              <a:ext cx="360" cy="360"/>
            </p14:xfrm>
          </p:contentPart>
        </mc:Choice>
        <mc:Fallback xmlns="">
          <p:pic>
            <p:nvPicPr>
              <p:cNvPr id="49" name="Ink 48">
                <a:extLst>
                  <a:ext uri="{FF2B5EF4-FFF2-40B4-BE49-F238E27FC236}">
                    <a16:creationId xmlns:a16="http://schemas.microsoft.com/office/drawing/2014/main" id="{3A847555-0260-66FD-3420-5BDC2E96244A}"/>
                  </a:ext>
                </a:extLst>
              </p:cNvPr>
              <p:cNvPicPr/>
              <p:nvPr/>
            </p:nvPicPr>
            <p:blipFill>
              <a:blip r:embed="rId7"/>
              <a:stretch>
                <a:fillRect/>
              </a:stretch>
            </p:blipFill>
            <p:spPr>
              <a:xfrm>
                <a:off x="-1060830" y="31681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3" name="Ink 52">
                <a:extLst>
                  <a:ext uri="{FF2B5EF4-FFF2-40B4-BE49-F238E27FC236}">
                    <a16:creationId xmlns:a16="http://schemas.microsoft.com/office/drawing/2014/main" xmlns="" id="{0D9F8646-A946-A39C-B406-094D3345DD1B}"/>
                  </a:ext>
                </a:extLst>
              </p14:cNvPr>
              <p14:cNvContentPartPr/>
              <p14:nvPr/>
            </p14:nvContentPartPr>
            <p14:xfrm>
              <a:off x="-2286630" y="1256580"/>
              <a:ext cx="360" cy="360"/>
            </p14:xfrm>
          </p:contentPart>
        </mc:Choice>
        <mc:Fallback xmlns="">
          <p:pic>
            <p:nvPicPr>
              <p:cNvPr id="53" name="Ink 52">
                <a:extLst>
                  <a:ext uri="{FF2B5EF4-FFF2-40B4-BE49-F238E27FC236}">
                    <a16:creationId xmlns:a16="http://schemas.microsoft.com/office/drawing/2014/main" id="{0D9F8646-A946-A39C-B406-094D3345DD1B}"/>
                  </a:ext>
                </a:extLst>
              </p:cNvPr>
              <p:cNvPicPr/>
              <p:nvPr/>
            </p:nvPicPr>
            <p:blipFill>
              <a:blip r:embed="rId7"/>
              <a:stretch>
                <a:fillRect/>
              </a:stretch>
            </p:blipFill>
            <p:spPr>
              <a:xfrm>
                <a:off x="-2295270" y="12479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54" name="Ink 53">
                <a:extLst>
                  <a:ext uri="{FF2B5EF4-FFF2-40B4-BE49-F238E27FC236}">
                    <a16:creationId xmlns:a16="http://schemas.microsoft.com/office/drawing/2014/main" xmlns="" id="{3C33EF8E-487E-BDCF-44F4-189F39F82D43}"/>
                  </a:ext>
                </a:extLst>
              </p14:cNvPr>
              <p14:cNvContentPartPr/>
              <p14:nvPr/>
            </p14:nvContentPartPr>
            <p14:xfrm>
              <a:off x="388170" y="5154300"/>
              <a:ext cx="360" cy="360"/>
            </p14:xfrm>
          </p:contentPart>
        </mc:Choice>
        <mc:Fallback xmlns="">
          <p:pic>
            <p:nvPicPr>
              <p:cNvPr id="54" name="Ink 53">
                <a:extLst>
                  <a:ext uri="{FF2B5EF4-FFF2-40B4-BE49-F238E27FC236}">
                    <a16:creationId xmlns:a16="http://schemas.microsoft.com/office/drawing/2014/main" id="{3C33EF8E-487E-BDCF-44F4-189F39F82D43}"/>
                  </a:ext>
                </a:extLst>
              </p:cNvPr>
              <p:cNvPicPr/>
              <p:nvPr/>
            </p:nvPicPr>
            <p:blipFill>
              <a:blip r:embed="rId7"/>
              <a:stretch>
                <a:fillRect/>
              </a:stretch>
            </p:blipFill>
            <p:spPr>
              <a:xfrm>
                <a:off x="379170" y="51456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55" name="Ink 54">
                <a:extLst>
                  <a:ext uri="{FF2B5EF4-FFF2-40B4-BE49-F238E27FC236}">
                    <a16:creationId xmlns:a16="http://schemas.microsoft.com/office/drawing/2014/main" xmlns="" id="{D92C1CCA-1FEB-3572-8FE4-E5A75D9C110B}"/>
                  </a:ext>
                </a:extLst>
              </p14:cNvPr>
              <p14:cNvContentPartPr/>
              <p14:nvPr/>
            </p14:nvContentPartPr>
            <p14:xfrm>
              <a:off x="5668650" y="1611540"/>
              <a:ext cx="360" cy="360"/>
            </p14:xfrm>
          </p:contentPart>
        </mc:Choice>
        <mc:Fallback xmlns="">
          <p:pic>
            <p:nvPicPr>
              <p:cNvPr id="55" name="Ink 54">
                <a:extLst>
                  <a:ext uri="{FF2B5EF4-FFF2-40B4-BE49-F238E27FC236}">
                    <a16:creationId xmlns:a16="http://schemas.microsoft.com/office/drawing/2014/main" id="{D92C1CCA-1FEB-3572-8FE4-E5A75D9C110B}"/>
                  </a:ext>
                </a:extLst>
              </p:cNvPr>
              <p:cNvPicPr/>
              <p:nvPr/>
            </p:nvPicPr>
            <p:blipFill>
              <a:blip r:embed="rId7"/>
              <a:stretch>
                <a:fillRect/>
              </a:stretch>
            </p:blipFill>
            <p:spPr>
              <a:xfrm>
                <a:off x="5660010" y="16025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56" name="Ink 55">
                <a:extLst>
                  <a:ext uri="{FF2B5EF4-FFF2-40B4-BE49-F238E27FC236}">
                    <a16:creationId xmlns:a16="http://schemas.microsoft.com/office/drawing/2014/main" xmlns="" id="{FD79A965-03D3-6E08-474C-6FE8A0BC913C}"/>
                  </a:ext>
                </a:extLst>
              </p14:cNvPr>
              <p14:cNvContentPartPr/>
              <p14:nvPr/>
            </p14:nvContentPartPr>
            <p14:xfrm>
              <a:off x="-3109230" y="3771540"/>
              <a:ext cx="360" cy="360"/>
            </p14:xfrm>
          </p:contentPart>
        </mc:Choice>
        <mc:Fallback xmlns="">
          <p:pic>
            <p:nvPicPr>
              <p:cNvPr id="56" name="Ink 55">
                <a:extLst>
                  <a:ext uri="{FF2B5EF4-FFF2-40B4-BE49-F238E27FC236}">
                    <a16:creationId xmlns:a16="http://schemas.microsoft.com/office/drawing/2014/main" id="{FD79A965-03D3-6E08-474C-6FE8A0BC913C}"/>
                  </a:ext>
                </a:extLst>
              </p:cNvPr>
              <p:cNvPicPr/>
              <p:nvPr/>
            </p:nvPicPr>
            <p:blipFill>
              <a:blip r:embed="rId7"/>
              <a:stretch>
                <a:fillRect/>
              </a:stretch>
            </p:blipFill>
            <p:spPr>
              <a:xfrm>
                <a:off x="-3118230" y="3762540"/>
                <a:ext cx="18000" cy="18000"/>
              </a:xfrm>
              <a:prstGeom prst="rect">
                <a:avLst/>
              </a:prstGeom>
            </p:spPr>
          </p:pic>
        </mc:Fallback>
      </mc:AlternateContent>
      <p:grpSp>
        <p:nvGrpSpPr>
          <p:cNvPr id="60" name="Group 59">
            <a:extLst>
              <a:ext uri="{FF2B5EF4-FFF2-40B4-BE49-F238E27FC236}">
                <a16:creationId xmlns:a16="http://schemas.microsoft.com/office/drawing/2014/main" xmlns="" id="{32D700F1-BD95-B228-F554-B1A83E8D136E}"/>
              </a:ext>
            </a:extLst>
          </p:cNvPr>
          <p:cNvGrpSpPr/>
          <p:nvPr/>
        </p:nvGrpSpPr>
        <p:grpSpPr>
          <a:xfrm>
            <a:off x="4428720" y="3485700"/>
            <a:ext cx="1047240" cy="2378160"/>
            <a:chOff x="4428720" y="3485700"/>
            <a:chExt cx="1047240" cy="2378160"/>
          </a:xfrm>
        </p:grpSpPr>
        <mc:AlternateContent xmlns:mc="http://schemas.openxmlformats.org/markup-compatibility/2006" xmlns:p14="http://schemas.microsoft.com/office/powerpoint/2010/main">
          <mc:Choice Requires="p14">
            <p:contentPart p14:bwMode="auto" r:id="rId20">
              <p14:nvContentPartPr>
                <p14:cNvPr id="43" name="Ink 42">
                  <a:extLst>
                    <a:ext uri="{FF2B5EF4-FFF2-40B4-BE49-F238E27FC236}">
                      <a16:creationId xmlns:a16="http://schemas.microsoft.com/office/drawing/2014/main" xmlns="" id="{3318BC6C-5B76-357E-147E-0F18D20A888F}"/>
                    </a:ext>
                  </a:extLst>
                </p14:cNvPr>
                <p14:cNvContentPartPr/>
                <p14:nvPr/>
              </p14:nvContentPartPr>
              <p14:xfrm>
                <a:off x="4617000" y="5063220"/>
                <a:ext cx="360" cy="360"/>
              </p14:xfrm>
            </p:contentPart>
          </mc:Choice>
          <mc:Fallback xmlns="">
            <p:pic>
              <p:nvPicPr>
                <p:cNvPr id="43" name="Ink 42">
                  <a:extLst>
                    <a:ext uri="{FF2B5EF4-FFF2-40B4-BE49-F238E27FC236}">
                      <a16:creationId xmlns:a16="http://schemas.microsoft.com/office/drawing/2014/main" id="{3318BC6C-5B76-357E-147E-0F18D20A888F}"/>
                    </a:ext>
                  </a:extLst>
                </p:cNvPr>
                <p:cNvPicPr/>
                <p:nvPr/>
              </p:nvPicPr>
              <p:blipFill>
                <a:blip r:embed="rId7"/>
                <a:stretch>
                  <a:fillRect/>
                </a:stretch>
              </p:blipFill>
              <p:spPr>
                <a:xfrm>
                  <a:off x="4608360" y="505422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44" name="Ink 43">
                  <a:extLst>
                    <a:ext uri="{FF2B5EF4-FFF2-40B4-BE49-F238E27FC236}">
                      <a16:creationId xmlns:a16="http://schemas.microsoft.com/office/drawing/2014/main" xmlns="" id="{F8ED8888-E375-CDF2-DD02-3FDF8EB3278E}"/>
                    </a:ext>
                  </a:extLst>
                </p14:cNvPr>
                <p14:cNvContentPartPr/>
                <p14:nvPr/>
              </p14:nvContentPartPr>
              <p14:xfrm>
                <a:off x="4608360" y="5054220"/>
                <a:ext cx="9360" cy="9360"/>
              </p14:xfrm>
            </p:contentPart>
          </mc:Choice>
          <mc:Fallback xmlns="">
            <p:pic>
              <p:nvPicPr>
                <p:cNvPr id="44" name="Ink 43">
                  <a:extLst>
                    <a:ext uri="{FF2B5EF4-FFF2-40B4-BE49-F238E27FC236}">
                      <a16:creationId xmlns:a16="http://schemas.microsoft.com/office/drawing/2014/main" id="{F8ED8888-E375-CDF2-DD02-3FDF8EB3278E}"/>
                    </a:ext>
                  </a:extLst>
                </p:cNvPr>
                <p:cNvPicPr/>
                <p:nvPr/>
              </p:nvPicPr>
              <p:blipFill>
                <a:blip r:embed="rId22"/>
                <a:stretch>
                  <a:fillRect/>
                </a:stretch>
              </p:blipFill>
              <p:spPr>
                <a:xfrm>
                  <a:off x="4599360" y="5045220"/>
                  <a:ext cx="2700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57" name="Ink 56">
                  <a:extLst>
                    <a:ext uri="{FF2B5EF4-FFF2-40B4-BE49-F238E27FC236}">
                      <a16:creationId xmlns:a16="http://schemas.microsoft.com/office/drawing/2014/main" xmlns="" id="{F95DC6E3-9AB0-6D27-E87C-DEEA19EE10DC}"/>
                    </a:ext>
                  </a:extLst>
                </p14:cNvPr>
                <p14:cNvContentPartPr/>
                <p14:nvPr/>
              </p14:nvContentPartPr>
              <p14:xfrm>
                <a:off x="4428720" y="3485700"/>
                <a:ext cx="1047240" cy="2353680"/>
              </p14:xfrm>
            </p:contentPart>
          </mc:Choice>
          <mc:Fallback xmlns="">
            <p:pic>
              <p:nvPicPr>
                <p:cNvPr id="57" name="Ink 56">
                  <a:extLst>
                    <a:ext uri="{FF2B5EF4-FFF2-40B4-BE49-F238E27FC236}">
                      <a16:creationId xmlns:a16="http://schemas.microsoft.com/office/drawing/2014/main" id="{F95DC6E3-9AB0-6D27-E87C-DEEA19EE10DC}"/>
                    </a:ext>
                  </a:extLst>
                </p:cNvPr>
                <p:cNvPicPr/>
                <p:nvPr/>
              </p:nvPicPr>
              <p:blipFill>
                <a:blip r:embed="rId24"/>
                <a:stretch>
                  <a:fillRect/>
                </a:stretch>
              </p:blipFill>
              <p:spPr>
                <a:xfrm>
                  <a:off x="4420080" y="3477060"/>
                  <a:ext cx="1064880" cy="23713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59" name="Ink 58">
                  <a:extLst>
                    <a:ext uri="{FF2B5EF4-FFF2-40B4-BE49-F238E27FC236}">
                      <a16:creationId xmlns:a16="http://schemas.microsoft.com/office/drawing/2014/main" xmlns="" id="{A4F5C54D-68C3-FFF6-019E-03538757EF3C}"/>
                    </a:ext>
                  </a:extLst>
                </p14:cNvPr>
                <p14:cNvContentPartPr/>
                <p14:nvPr/>
              </p14:nvContentPartPr>
              <p14:xfrm>
                <a:off x="4640400" y="5863500"/>
                <a:ext cx="360" cy="360"/>
              </p14:xfrm>
            </p:contentPart>
          </mc:Choice>
          <mc:Fallback xmlns="">
            <p:pic>
              <p:nvPicPr>
                <p:cNvPr id="59" name="Ink 58">
                  <a:extLst>
                    <a:ext uri="{FF2B5EF4-FFF2-40B4-BE49-F238E27FC236}">
                      <a16:creationId xmlns:a16="http://schemas.microsoft.com/office/drawing/2014/main" id="{A4F5C54D-68C3-FFF6-019E-03538757EF3C}"/>
                    </a:ext>
                  </a:extLst>
                </p:cNvPr>
                <p:cNvPicPr/>
                <p:nvPr/>
              </p:nvPicPr>
              <p:blipFill>
                <a:blip r:embed="rId7"/>
                <a:stretch>
                  <a:fillRect/>
                </a:stretch>
              </p:blipFill>
              <p:spPr>
                <a:xfrm>
                  <a:off x="4631400" y="5854500"/>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6">
            <p14:nvContentPartPr>
              <p14:cNvPr id="61" name="Ink 60">
                <a:extLst>
                  <a:ext uri="{FF2B5EF4-FFF2-40B4-BE49-F238E27FC236}">
                    <a16:creationId xmlns:a16="http://schemas.microsoft.com/office/drawing/2014/main" xmlns="" id="{C86F5D8D-596D-E516-4F04-ADB2CDD30FD0}"/>
                  </a:ext>
                </a:extLst>
              </p14:cNvPr>
              <p14:cNvContentPartPr/>
              <p14:nvPr/>
            </p14:nvContentPartPr>
            <p14:xfrm>
              <a:off x="12012480" y="2045700"/>
              <a:ext cx="360" cy="360"/>
            </p14:xfrm>
          </p:contentPart>
        </mc:Choice>
        <mc:Fallback xmlns="">
          <p:pic>
            <p:nvPicPr>
              <p:cNvPr id="61" name="Ink 60">
                <a:extLst>
                  <a:ext uri="{FF2B5EF4-FFF2-40B4-BE49-F238E27FC236}">
                    <a16:creationId xmlns:a16="http://schemas.microsoft.com/office/drawing/2014/main" id="{C86F5D8D-596D-E516-4F04-ADB2CDD30FD0}"/>
                  </a:ext>
                </a:extLst>
              </p:cNvPr>
              <p:cNvPicPr/>
              <p:nvPr/>
            </p:nvPicPr>
            <p:blipFill>
              <a:blip r:embed="rId7"/>
              <a:stretch>
                <a:fillRect/>
              </a:stretch>
            </p:blipFill>
            <p:spPr>
              <a:xfrm>
                <a:off x="12003480" y="20367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62" name="Ink 61">
                <a:extLst>
                  <a:ext uri="{FF2B5EF4-FFF2-40B4-BE49-F238E27FC236}">
                    <a16:creationId xmlns:a16="http://schemas.microsoft.com/office/drawing/2014/main" xmlns="" id="{4FA669BD-D512-BE09-B837-D45F37EBD587}"/>
                  </a:ext>
                </a:extLst>
              </p14:cNvPr>
              <p14:cNvContentPartPr/>
              <p14:nvPr/>
            </p14:nvContentPartPr>
            <p14:xfrm>
              <a:off x="-2309400" y="6377580"/>
              <a:ext cx="360" cy="360"/>
            </p14:xfrm>
          </p:contentPart>
        </mc:Choice>
        <mc:Fallback xmlns="">
          <p:pic>
            <p:nvPicPr>
              <p:cNvPr id="62" name="Ink 61">
                <a:extLst>
                  <a:ext uri="{FF2B5EF4-FFF2-40B4-BE49-F238E27FC236}">
                    <a16:creationId xmlns:a16="http://schemas.microsoft.com/office/drawing/2014/main" id="{4FA669BD-D512-BE09-B837-D45F37EBD587}"/>
                  </a:ext>
                </a:extLst>
              </p:cNvPr>
              <p:cNvPicPr/>
              <p:nvPr/>
            </p:nvPicPr>
            <p:blipFill>
              <a:blip r:embed="rId7"/>
              <a:stretch>
                <a:fillRect/>
              </a:stretch>
            </p:blipFill>
            <p:spPr>
              <a:xfrm>
                <a:off x="-2318400" y="6368580"/>
                <a:ext cx="18000" cy="18000"/>
              </a:xfrm>
              <a:prstGeom prst="rect">
                <a:avLst/>
              </a:prstGeom>
            </p:spPr>
          </p:pic>
        </mc:Fallback>
      </mc:AlternateContent>
    </p:spTree>
    <p:extLst>
      <p:ext uri="{BB962C8B-B14F-4D97-AF65-F5344CB8AC3E}">
        <p14:creationId xmlns:p14="http://schemas.microsoft.com/office/powerpoint/2010/main" val="3447958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5C5C57-3FDC-C388-3235-00E0418B9011}"/>
              </a:ext>
            </a:extLst>
          </p:cNvPr>
          <p:cNvSpPr>
            <a:spLocks noGrp="1"/>
          </p:cNvSpPr>
          <p:nvPr>
            <p:ph type="title"/>
          </p:nvPr>
        </p:nvSpPr>
        <p:spPr>
          <a:xfrm>
            <a:off x="365760" y="0"/>
            <a:ext cx="8229600" cy="624840"/>
          </a:xfrm>
        </p:spPr>
        <p:txBody>
          <a:bodyPr/>
          <a:lstStyle/>
          <a:p>
            <a:r>
              <a:rPr lang="en-IE" dirty="0"/>
              <a:t>Easy….???.........</a:t>
            </a:r>
            <a:r>
              <a:rPr lang="en-IE" b="1" dirty="0"/>
              <a:t>NO!!</a:t>
            </a:r>
          </a:p>
        </p:txBody>
      </p:sp>
      <p:sp>
        <p:nvSpPr>
          <p:cNvPr id="3" name="Content Placeholder 2">
            <a:extLst>
              <a:ext uri="{FF2B5EF4-FFF2-40B4-BE49-F238E27FC236}">
                <a16:creationId xmlns:a16="http://schemas.microsoft.com/office/drawing/2014/main" xmlns="" id="{9F721310-7A6F-64D8-67E0-23D77B0E5E34}"/>
              </a:ext>
            </a:extLst>
          </p:cNvPr>
          <p:cNvSpPr>
            <a:spLocks noGrp="1"/>
          </p:cNvSpPr>
          <p:nvPr>
            <p:ph idx="1"/>
          </p:nvPr>
        </p:nvSpPr>
        <p:spPr/>
        <p:txBody>
          <a:bodyPr/>
          <a:lstStyle/>
          <a:p>
            <a:r>
              <a:rPr lang="en-IE" dirty="0"/>
              <a:t>Many organisations fail to tap into the knowledge/skills/experience/know-how and creativity of the ENTIRE workforce..</a:t>
            </a:r>
          </a:p>
          <a:p>
            <a:endParaRPr lang="en-IE" dirty="0"/>
          </a:p>
          <a:p>
            <a:r>
              <a:rPr lang="en-IE" altLang="en-US" sz="2400" dirty="0"/>
              <a:t>“…. The mental capacity of our people to solve problems and improve performance, is the key to sustained competitiveness.  We need to maximise the potential of our people to deliver improved productivity using proven tools and techniques”……. </a:t>
            </a:r>
          </a:p>
          <a:p>
            <a:endParaRPr lang="en-IE" altLang="en-US" dirty="0"/>
          </a:p>
          <a:p>
            <a:pPr marL="0" indent="0">
              <a:buNone/>
            </a:pPr>
            <a:r>
              <a:rPr lang="en-IE" altLang="en-US" sz="1400" dirty="0"/>
              <a:t>	Source: “Keegan and O’Kelly  2004  Oak Tree Press</a:t>
            </a:r>
            <a:endParaRPr lang="en-US" altLang="en-US" sz="1400" dirty="0"/>
          </a:p>
          <a:p>
            <a:endParaRPr lang="en-IE" dirty="0"/>
          </a:p>
        </p:txBody>
      </p:sp>
      <p:sp>
        <p:nvSpPr>
          <p:cNvPr id="4" name="Date Placeholder 3">
            <a:extLst>
              <a:ext uri="{FF2B5EF4-FFF2-40B4-BE49-F238E27FC236}">
                <a16:creationId xmlns:a16="http://schemas.microsoft.com/office/drawing/2014/main" xmlns="" id="{8439E81C-5646-6F22-3288-1B232CFDEBCE}"/>
              </a:ext>
            </a:extLst>
          </p:cNvPr>
          <p:cNvSpPr>
            <a:spLocks noGrp="1"/>
          </p:cNvSpPr>
          <p:nvPr>
            <p:ph type="dt" sz="half" idx="10"/>
          </p:nvPr>
        </p:nvSpPr>
        <p:spPr/>
        <p:txBody>
          <a:bodyPr/>
          <a:lstStyle/>
          <a:p>
            <a:pPr>
              <a:defRPr/>
            </a:pPr>
            <a:r>
              <a:rPr lang="en-US"/>
              <a:t>www.themegallery.com</a:t>
            </a:r>
          </a:p>
        </p:txBody>
      </p:sp>
      <p:sp>
        <p:nvSpPr>
          <p:cNvPr id="5" name="Footer Placeholder 4">
            <a:extLst>
              <a:ext uri="{FF2B5EF4-FFF2-40B4-BE49-F238E27FC236}">
                <a16:creationId xmlns:a16="http://schemas.microsoft.com/office/drawing/2014/main" xmlns="" id="{2843C472-13A8-7DFB-FBB6-1D48D0860339}"/>
              </a:ext>
            </a:extLst>
          </p:cNvPr>
          <p:cNvSpPr>
            <a:spLocks noGrp="1"/>
          </p:cNvSpPr>
          <p:nvPr>
            <p:ph type="ftr" sz="quarter" idx="11"/>
          </p:nvPr>
        </p:nvSpPr>
        <p:spPr/>
        <p:txBody>
          <a:bodyPr/>
          <a:lstStyle/>
          <a:p>
            <a:pPr>
              <a:defRPr/>
            </a:pPr>
            <a:r>
              <a:rPr lang="en-US"/>
              <a:t>Company Logo</a:t>
            </a:r>
          </a:p>
        </p:txBody>
      </p:sp>
    </p:spTree>
    <p:extLst>
      <p:ext uri="{BB962C8B-B14F-4D97-AF65-F5344CB8AC3E}">
        <p14:creationId xmlns:p14="http://schemas.microsoft.com/office/powerpoint/2010/main" val="258827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7452DBB0-A11D-48DC-B597-24D02FDFFC16}"/>
              </a:ext>
            </a:extLst>
          </p:cNvPr>
          <p:cNvSpPr>
            <a:spLocks noGrp="1" noChangeArrowheads="1"/>
          </p:cNvSpPr>
          <p:nvPr>
            <p:ph type="title"/>
          </p:nvPr>
        </p:nvSpPr>
        <p:spPr>
          <a:xfrm>
            <a:off x="631767" y="184150"/>
            <a:ext cx="6973945" cy="563563"/>
          </a:xfrm>
        </p:spPr>
        <p:txBody>
          <a:bodyPr/>
          <a:lstStyle/>
          <a:p>
            <a:pPr algn="l"/>
            <a:r>
              <a:rPr lang="en-IE" altLang="en-US" dirty="0">
                <a:highlight>
                  <a:srgbClr val="EAEAEA"/>
                </a:highlight>
              </a:rPr>
              <a:t>The Reality is that…… </a:t>
            </a:r>
            <a:r>
              <a:rPr lang="en-IE" altLang="en-US" sz="2000" dirty="0">
                <a:highlight>
                  <a:srgbClr val="EAEAEA"/>
                </a:highlight>
              </a:rPr>
              <a:t>    </a:t>
            </a:r>
          </a:p>
        </p:txBody>
      </p:sp>
      <p:sp>
        <p:nvSpPr>
          <p:cNvPr id="11267" name="Content Placeholder 2">
            <a:extLst>
              <a:ext uri="{FF2B5EF4-FFF2-40B4-BE49-F238E27FC236}">
                <a16:creationId xmlns:a16="http://schemas.microsoft.com/office/drawing/2014/main" xmlns="" id="{1EEBD48B-2BE3-4E7E-A454-3989A7349525}"/>
              </a:ext>
            </a:extLst>
          </p:cNvPr>
          <p:cNvSpPr>
            <a:spLocks noGrp="1" noChangeArrowheads="1"/>
          </p:cNvSpPr>
          <p:nvPr>
            <p:ph idx="1"/>
          </p:nvPr>
        </p:nvSpPr>
        <p:spPr/>
        <p:txBody>
          <a:bodyPr/>
          <a:lstStyle/>
          <a:p>
            <a:pPr marL="0" indent="0">
              <a:buNone/>
            </a:pPr>
            <a:r>
              <a:rPr lang="en-IE" altLang="en-US" dirty="0"/>
              <a:t>  …this huge store of knowledge (</a:t>
            </a:r>
            <a:r>
              <a:rPr lang="en-IE" altLang="en-US" dirty="0" err="1"/>
              <a:t>ie</a:t>
            </a:r>
            <a:r>
              <a:rPr lang="en-IE" altLang="en-US" dirty="0"/>
              <a:t>, customer, process and product), valuable insights, practical experience and skill within the workforce……    </a:t>
            </a:r>
          </a:p>
          <a:p>
            <a:r>
              <a:rPr lang="en-IE" altLang="en-US" sz="3200" dirty="0"/>
              <a:t>………and generally</a:t>
            </a:r>
            <a:r>
              <a:rPr lang="en-IE" altLang="en-US" sz="3200" b="1" i="1" dirty="0"/>
              <a:t> …..this valuable resource is neither valued or sought !!!</a:t>
            </a:r>
          </a:p>
          <a:p>
            <a:r>
              <a:rPr lang="en-IE" altLang="en-US" i="1" dirty="0"/>
              <a:t>Direct Participation/Workplace Innovation gives DIRECT access to this valuable asset. </a:t>
            </a:r>
          </a:p>
          <a:p>
            <a:endParaRPr lang="en-IE" altLang="en-US" sz="3200" b="1" i="1" dirty="0"/>
          </a:p>
          <a:p>
            <a:endParaRPr lang="en-IE" altLang="en-US" dirty="0"/>
          </a:p>
          <a:p>
            <a:endParaRPr lang="en-IE" altLang="en-US" dirty="0"/>
          </a:p>
        </p:txBody>
      </p:sp>
      <p:pic>
        <p:nvPicPr>
          <p:cNvPr id="6" name="Picture 4" descr="LOGO">
            <a:extLst>
              <a:ext uri="{FF2B5EF4-FFF2-40B4-BE49-F238E27FC236}">
                <a16:creationId xmlns:a16="http://schemas.microsoft.com/office/drawing/2014/main" xmlns="" id="{3E8402B4-18DE-49F8-96BF-44498AFC5B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1791" y="5562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ample">
  <a:themeElements>
    <a:clrScheme name="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003366"/>
        </a:dk1>
        <a:lt1>
          <a:srgbClr val="FFFFFF"/>
        </a:lt1>
        <a:dk2>
          <a:srgbClr val="000000"/>
        </a:dk2>
        <a:lt2>
          <a:srgbClr val="C0C0C0"/>
        </a:lt2>
        <a:accent1>
          <a:srgbClr val="3556A7"/>
        </a:accent1>
        <a:accent2>
          <a:srgbClr val="C78DD7"/>
        </a:accent2>
        <a:accent3>
          <a:srgbClr val="FFFFFF"/>
        </a:accent3>
        <a:accent4>
          <a:srgbClr val="002A56"/>
        </a:accent4>
        <a:accent5>
          <a:srgbClr val="AEB4D0"/>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4">
        <a:dk1>
          <a:srgbClr val="457733"/>
        </a:dk1>
        <a:lt1>
          <a:srgbClr val="FFFFFF"/>
        </a:lt1>
        <a:dk2>
          <a:srgbClr val="000000"/>
        </a:dk2>
        <a:lt2>
          <a:srgbClr val="C0C0C0"/>
        </a:lt2>
        <a:accent1>
          <a:srgbClr val="E6320E"/>
        </a:accent1>
        <a:accent2>
          <a:srgbClr val="AB3825"/>
        </a:accent2>
        <a:accent3>
          <a:srgbClr val="FFFFFF"/>
        </a:accent3>
        <a:accent4>
          <a:srgbClr val="3A652A"/>
        </a:accent4>
        <a:accent5>
          <a:srgbClr val="F0ADAA"/>
        </a:accent5>
        <a:accent6>
          <a:srgbClr val="9B322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CE36F92B30B3499CA8930880E3694E" ma:contentTypeVersion="11" ma:contentTypeDescription="Create a new document." ma:contentTypeScope="" ma:versionID="48e25853844a9295308d08579997a711">
  <xsd:schema xmlns:xsd="http://www.w3.org/2001/XMLSchema" xmlns:xs="http://www.w3.org/2001/XMLSchema" xmlns:p="http://schemas.microsoft.com/office/2006/metadata/properties" xmlns:ns2="0988a5e8-6eea-41d2-a3c2-20009eabeb70" xmlns:ns3="b3f5d1ad-add7-4297-9a04-0afbe91885f7" targetNamespace="http://schemas.microsoft.com/office/2006/metadata/properties" ma:root="true" ma:fieldsID="5a213f7e996e07f42aaac4e2f0fe24fc" ns2:_="" ns3:_="">
    <xsd:import namespace="0988a5e8-6eea-41d2-a3c2-20009eabeb70"/>
    <xsd:import namespace="b3f5d1ad-add7-4297-9a04-0afbe91885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88a5e8-6eea-41d2-a3c2-20009eabeb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f5d1ad-add7-4297-9a04-0afbe91885f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5F0A94-5202-438D-90BE-0C7328A7AD15}">
  <ds:schemaRefs>
    <ds:schemaRef ds:uri="http://purl.org/dc/terms/"/>
    <ds:schemaRef ds:uri="http://schemas.openxmlformats.org/package/2006/metadata/core-properties"/>
    <ds:schemaRef ds:uri="http://purl.org/dc/dcmitype/"/>
    <ds:schemaRef ds:uri="http://schemas.microsoft.com/office/infopath/2007/PartnerControls"/>
    <ds:schemaRef ds:uri="0988a5e8-6eea-41d2-a3c2-20009eabeb70"/>
    <ds:schemaRef ds:uri="http://purl.org/dc/elements/1.1/"/>
    <ds:schemaRef ds:uri="http://schemas.microsoft.com/office/2006/metadata/properties"/>
    <ds:schemaRef ds:uri="http://schemas.microsoft.com/office/2006/documentManagement/types"/>
    <ds:schemaRef ds:uri="b3f5d1ad-add7-4297-9a04-0afbe91885f7"/>
    <ds:schemaRef ds:uri="http://www.w3.org/XML/1998/namespace"/>
  </ds:schemaRefs>
</ds:datastoreItem>
</file>

<file path=customXml/itemProps2.xml><?xml version="1.0" encoding="utf-8"?>
<ds:datastoreItem xmlns:ds="http://schemas.openxmlformats.org/officeDocument/2006/customXml" ds:itemID="{3222DF7B-3A31-4BD1-83EC-D9A3E013D948}">
  <ds:schemaRefs>
    <ds:schemaRef ds:uri="http://schemas.microsoft.com/sharepoint/v3/contenttype/forms"/>
  </ds:schemaRefs>
</ds:datastoreItem>
</file>

<file path=customXml/itemProps3.xml><?xml version="1.0" encoding="utf-8"?>
<ds:datastoreItem xmlns:ds="http://schemas.openxmlformats.org/officeDocument/2006/customXml" ds:itemID="{97599DF5-6304-4A11-A5AD-D00DFB0740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88a5e8-6eea-41d2-a3c2-20009eabeb70"/>
    <ds:schemaRef ds:uri="b3f5d1ad-add7-4297-9a04-0afbe9188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11092</TotalTime>
  <Words>1382</Words>
  <Application>Microsoft Office PowerPoint</Application>
  <PresentationFormat>On-screen Show (4:3)</PresentationFormat>
  <Paragraphs>212</Paragraphs>
  <Slides>25</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sample</vt:lpstr>
      <vt:lpstr>Image</vt:lpstr>
      <vt:lpstr>   EU Project: “DIRECT II”         Final Conference,  Sofia    Thursday 14th July 2022                  Workplace Innovation – Irish Case Studies                  </vt:lpstr>
      <vt:lpstr>IDEAS Institute</vt:lpstr>
      <vt:lpstr>What have we been doing?..........</vt:lpstr>
      <vt:lpstr>Some companies we have worked with……</vt:lpstr>
      <vt:lpstr>Project Research…..</vt:lpstr>
      <vt:lpstr>   Using the skills/knowledge of the entire workforce    </vt:lpstr>
      <vt:lpstr>The Knowledge Puzzle –the complete Picture?</vt:lpstr>
      <vt:lpstr>Easy….???.........NO!!</vt:lpstr>
      <vt:lpstr>The Reality is that……     </vt:lpstr>
      <vt:lpstr>Case Study  #1</vt:lpstr>
      <vt:lpstr>Role of the IDEAS Institute..</vt:lpstr>
      <vt:lpstr>Case Study  #2     </vt:lpstr>
      <vt:lpstr>How it is working……</vt:lpstr>
      <vt:lpstr>Case Study #3</vt:lpstr>
      <vt:lpstr>CHALLENGES FOR KIRCHHOFF</vt:lpstr>
      <vt:lpstr>The reality……</vt:lpstr>
      <vt:lpstr>Observations…..</vt:lpstr>
      <vt:lpstr>Team findings………..</vt:lpstr>
      <vt:lpstr>The cost quantified by the team…..</vt:lpstr>
      <vt:lpstr>The Solution….</vt:lpstr>
      <vt:lpstr>It works………</vt:lpstr>
      <vt:lpstr>In summary…..</vt:lpstr>
      <vt:lpstr>PowerPoint Presentation</vt:lpstr>
      <vt:lpstr>The Final Word(s)</vt:lpstr>
      <vt:lpstr>PowerPoint Presentation</vt:lpstr>
    </vt:vector>
  </TitlesOfParts>
  <Company>GuildDesign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ThemeGallery.com</dc:creator>
  <cp:lastModifiedBy>Ina Atanasova</cp:lastModifiedBy>
  <cp:revision>331</cp:revision>
  <cp:lastPrinted>2012-03-02T14:09:27Z</cp:lastPrinted>
  <dcterms:created xsi:type="dcterms:W3CDTF">2004-08-26T06:30:40Z</dcterms:created>
  <dcterms:modified xsi:type="dcterms:W3CDTF">2022-07-13T11:35:11Z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7407fdd-18d3-4dbe-9af5-11ecd8aefe73_Enabled">
    <vt:lpwstr>true</vt:lpwstr>
  </property>
  <property fmtid="{D5CDD505-2E9C-101B-9397-08002B2CF9AE}" pid="3" name="MSIP_Label_b7407fdd-18d3-4dbe-9af5-11ecd8aefe73_SetDate">
    <vt:lpwstr>2021-01-28T18:21:33Z</vt:lpwstr>
  </property>
  <property fmtid="{D5CDD505-2E9C-101B-9397-08002B2CF9AE}" pid="4" name="MSIP_Label_b7407fdd-18d3-4dbe-9af5-11ecd8aefe73_Method">
    <vt:lpwstr>Privileged</vt:lpwstr>
  </property>
  <property fmtid="{D5CDD505-2E9C-101B-9397-08002B2CF9AE}" pid="5" name="MSIP_Label_b7407fdd-18d3-4dbe-9af5-11ecd8aefe73_Name">
    <vt:lpwstr>SIPTU - Confidential</vt:lpwstr>
  </property>
  <property fmtid="{D5CDD505-2E9C-101B-9397-08002B2CF9AE}" pid="6" name="MSIP_Label_b7407fdd-18d3-4dbe-9af5-11ecd8aefe73_SiteId">
    <vt:lpwstr>b47628df-374d-4176-b661-a9858753cbac</vt:lpwstr>
  </property>
  <property fmtid="{D5CDD505-2E9C-101B-9397-08002B2CF9AE}" pid="7" name="MSIP_Label_b7407fdd-18d3-4dbe-9af5-11ecd8aefe73_ActionId">
    <vt:lpwstr>89bb1dbb-7339-40dd-beaa-3a1fea782cc2</vt:lpwstr>
  </property>
  <property fmtid="{D5CDD505-2E9C-101B-9397-08002B2CF9AE}" pid="8" name="MSIP_Label_b7407fdd-18d3-4dbe-9af5-11ecd8aefe73_ContentBits">
    <vt:lpwstr>0</vt:lpwstr>
  </property>
  <property fmtid="{D5CDD505-2E9C-101B-9397-08002B2CF9AE}" pid="9" name="ContentTypeId">
    <vt:lpwstr>0x0101001DCE36F92B30B3499CA8930880E3694E</vt:lpwstr>
  </property>
</Properties>
</file>