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3" r:id="rId5"/>
    <p:sldMasterId id="2147483684" r:id="rId6"/>
    <p:sldMasterId id="214748368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y="5143500" cx="9144000"/>
  <p:notesSz cx="6858000" cy="9144000"/>
  <p:embeddedFontLst>
    <p:embeddedFont>
      <p:font typeface="Maven Pro"/>
      <p:regular r:id="rId23"/>
      <p:bold r:id="rId24"/>
    </p:embeddedFont>
    <p:embeddedFont>
      <p:font typeface="Century Schoolbook"/>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5EB7DA6-3559-4805-A256-FF02E2B7B4B2}">
  <a:tblStyle styleId="{75EB7DA6-3559-4805-A256-FF02E2B7B4B2}"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font" Target="fonts/MavenPro-bold.fntdata"/><Relationship Id="rId23" Type="http://schemas.openxmlformats.org/officeDocument/2006/relationships/font" Target="fonts/MavenPro-regular.fntdata"/><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26" Type="http://schemas.openxmlformats.org/officeDocument/2006/relationships/font" Target="fonts/CenturySchoolbook-bold.fntdata"/><Relationship Id="rId25" Type="http://schemas.openxmlformats.org/officeDocument/2006/relationships/font" Target="fonts/CenturySchoolbook-regular.fntdata"/><Relationship Id="rId28" Type="http://schemas.openxmlformats.org/officeDocument/2006/relationships/font" Target="fonts/CenturySchoolbook-boldItalic.fntdata"/><Relationship Id="rId27" Type="http://schemas.openxmlformats.org/officeDocument/2006/relationships/font" Target="fonts/CenturySchoolbook-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notesMaster" Target="notesMasters/notesMaster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d1c73a44d6_0_0:notes"/>
          <p:cNvSpPr/>
          <p:nvPr>
            <p:ph idx="2" type="sldImg"/>
          </p:nvPr>
        </p:nvSpPr>
        <p:spPr>
          <a:xfrm>
            <a:off x="91278" y="685838"/>
            <a:ext cx="6675600" cy="3429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Google Shape;200;gd1c73a44d6_0_0:notes"/>
          <p:cNvSpPr txBox="1"/>
          <p:nvPr>
            <p:ph idx="1" type="body"/>
          </p:nvPr>
        </p:nvSpPr>
        <p:spPr>
          <a:xfrm>
            <a:off x="685801" y="4343406"/>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01" name="Google Shape;201;gd1c73a44d6_0_0:notes"/>
          <p:cNvSpPr txBox="1"/>
          <p:nvPr>
            <p:ph idx="12" type="sldNum"/>
          </p:nvPr>
        </p:nvSpPr>
        <p:spPr>
          <a:xfrm>
            <a:off x="3884613" y="8685224"/>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10fc5b6e917_1_52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10fc5b6e917_1_5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10fc5b6e917_1_53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10fc5b6e917_1_5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10fc5b6e917_1_684:notes"/>
          <p:cNvSpPr/>
          <p:nvPr>
            <p:ph idx="2" type="sldImg"/>
          </p:nvPr>
        </p:nvSpPr>
        <p:spPr>
          <a:xfrm>
            <a:off x="849624" y="194492"/>
            <a:ext cx="4939500" cy="2537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5" name="Google Shape;295;g10fc5b6e917_1_684:notes"/>
          <p:cNvSpPr txBox="1"/>
          <p:nvPr>
            <p:ph idx="1" type="body"/>
          </p:nvPr>
        </p:nvSpPr>
        <p:spPr>
          <a:xfrm>
            <a:off x="232530" y="2781074"/>
            <a:ext cx="6320100" cy="62352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None/>
            </a:pPr>
            <a:r>
              <a:t/>
            </a:r>
            <a:endParaRPr sz="900">
              <a:solidFill>
                <a:schemeClr val="dk1"/>
              </a:solidFill>
              <a:latin typeface="Calibri"/>
              <a:ea typeface="Calibri"/>
              <a:cs typeface="Calibri"/>
              <a:sym typeface="Calibri"/>
            </a:endParaRPr>
          </a:p>
        </p:txBody>
      </p:sp>
      <p:sp>
        <p:nvSpPr>
          <p:cNvPr id="296" name="Google Shape;296;g10fc5b6e917_1_684:notes"/>
          <p:cNvSpPr txBox="1"/>
          <p:nvPr>
            <p:ph idx="12" type="sldNum"/>
          </p:nvPr>
        </p:nvSpPr>
        <p:spPr>
          <a:xfrm>
            <a:off x="3884613" y="8685224"/>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11157f5bc72_1_1:notes"/>
          <p:cNvSpPr/>
          <p:nvPr>
            <p:ph idx="2" type="sldImg"/>
          </p:nvPr>
        </p:nvSpPr>
        <p:spPr>
          <a:xfrm>
            <a:off x="849624" y="194492"/>
            <a:ext cx="4939500" cy="2537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3" name="Google Shape;303;g11157f5bc72_1_1:notes"/>
          <p:cNvSpPr txBox="1"/>
          <p:nvPr>
            <p:ph idx="1" type="body"/>
          </p:nvPr>
        </p:nvSpPr>
        <p:spPr>
          <a:xfrm>
            <a:off x="232530" y="2781074"/>
            <a:ext cx="6320100" cy="62352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None/>
            </a:pPr>
            <a:r>
              <a:t/>
            </a:r>
            <a:endParaRPr sz="900">
              <a:solidFill>
                <a:schemeClr val="dk1"/>
              </a:solidFill>
              <a:latin typeface="Calibri"/>
              <a:ea typeface="Calibri"/>
              <a:cs typeface="Calibri"/>
              <a:sym typeface="Calibri"/>
            </a:endParaRPr>
          </a:p>
        </p:txBody>
      </p:sp>
      <p:sp>
        <p:nvSpPr>
          <p:cNvPr id="304" name="Google Shape;304;g11157f5bc72_1_1:notes"/>
          <p:cNvSpPr txBox="1"/>
          <p:nvPr>
            <p:ph idx="12" type="sldNum"/>
          </p:nvPr>
        </p:nvSpPr>
        <p:spPr>
          <a:xfrm>
            <a:off x="3884613" y="8685224"/>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10fc5b6e917_1_760:notes"/>
          <p:cNvSpPr/>
          <p:nvPr>
            <p:ph idx="2" type="sldImg"/>
          </p:nvPr>
        </p:nvSpPr>
        <p:spPr>
          <a:xfrm>
            <a:off x="91278" y="685838"/>
            <a:ext cx="6675600" cy="3429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1" name="Google Shape;311;g10fc5b6e917_1_760:notes"/>
          <p:cNvSpPr txBox="1"/>
          <p:nvPr>
            <p:ph idx="1" type="body"/>
          </p:nvPr>
        </p:nvSpPr>
        <p:spPr>
          <a:xfrm>
            <a:off x="685801" y="4343406"/>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g10fc5b6e917_1_760:notes"/>
          <p:cNvSpPr txBox="1"/>
          <p:nvPr>
            <p:ph idx="12" type="sldNum"/>
          </p:nvPr>
        </p:nvSpPr>
        <p:spPr>
          <a:xfrm>
            <a:off x="3884613" y="8685224"/>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d1c73a44d6_0_82:notes"/>
          <p:cNvSpPr/>
          <p:nvPr>
            <p:ph idx="2" type="sldImg"/>
          </p:nvPr>
        </p:nvSpPr>
        <p:spPr>
          <a:xfrm>
            <a:off x="91278" y="685838"/>
            <a:ext cx="6675600" cy="3429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8" name="Google Shape;208;gd1c73a44d6_0_82:notes"/>
          <p:cNvSpPr txBox="1"/>
          <p:nvPr>
            <p:ph idx="1" type="body"/>
          </p:nvPr>
        </p:nvSpPr>
        <p:spPr>
          <a:xfrm>
            <a:off x="685801" y="4343406"/>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09" name="Google Shape;209;gd1c73a44d6_0_82:notes"/>
          <p:cNvSpPr txBox="1"/>
          <p:nvPr>
            <p:ph idx="12" type="sldNum"/>
          </p:nvPr>
        </p:nvSpPr>
        <p:spPr>
          <a:xfrm>
            <a:off x="3884613" y="8685224"/>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d1c73a44d6_0_324:notes"/>
          <p:cNvSpPr/>
          <p:nvPr>
            <p:ph idx="2" type="sldImg"/>
          </p:nvPr>
        </p:nvSpPr>
        <p:spPr>
          <a:xfrm>
            <a:off x="91278" y="685838"/>
            <a:ext cx="6675600" cy="3429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9" name="Google Shape;229;gd1c73a44d6_0_324:notes"/>
          <p:cNvSpPr txBox="1"/>
          <p:nvPr>
            <p:ph idx="1" type="body"/>
          </p:nvPr>
        </p:nvSpPr>
        <p:spPr>
          <a:xfrm>
            <a:off x="685801" y="4343406"/>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sz="1200" u="none" strike="noStrike">
              <a:solidFill>
                <a:schemeClr val="dk1"/>
              </a:solidFill>
              <a:latin typeface="Calibri"/>
              <a:ea typeface="Calibri"/>
              <a:cs typeface="Calibri"/>
              <a:sym typeface="Calibri"/>
            </a:endParaRPr>
          </a:p>
        </p:txBody>
      </p:sp>
      <p:sp>
        <p:nvSpPr>
          <p:cNvPr id="230" name="Google Shape;230;gd1c73a44d6_0_324:notes"/>
          <p:cNvSpPr txBox="1"/>
          <p:nvPr>
            <p:ph idx="12" type="sldNum"/>
          </p:nvPr>
        </p:nvSpPr>
        <p:spPr>
          <a:xfrm>
            <a:off x="3884613" y="8685224"/>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d1c73a44d6_0_621:notes"/>
          <p:cNvSpPr txBox="1"/>
          <p:nvPr>
            <p:ph idx="1" type="body"/>
          </p:nvPr>
        </p:nvSpPr>
        <p:spPr>
          <a:xfrm>
            <a:off x="685801" y="434340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gd1c73a44d6_0_621:notes"/>
          <p:cNvSpPr/>
          <p:nvPr>
            <p:ph idx="2" type="sldImg"/>
          </p:nvPr>
        </p:nvSpPr>
        <p:spPr>
          <a:xfrm>
            <a:off x="91278" y="685838"/>
            <a:ext cx="6675600" cy="3429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d1c73a44d6_0_922:notes"/>
          <p:cNvSpPr/>
          <p:nvPr>
            <p:ph idx="2" type="sldImg"/>
          </p:nvPr>
        </p:nvSpPr>
        <p:spPr>
          <a:xfrm>
            <a:off x="678254" y="260297"/>
            <a:ext cx="5554500" cy="2853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2" name="Google Shape;242;gd1c73a44d6_0_922:notes"/>
          <p:cNvSpPr txBox="1"/>
          <p:nvPr>
            <p:ph idx="1" type="body"/>
          </p:nvPr>
        </p:nvSpPr>
        <p:spPr>
          <a:xfrm>
            <a:off x="668413" y="3378051"/>
            <a:ext cx="5721900" cy="5240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gd1c73a44d6_0_922:notes"/>
          <p:cNvSpPr txBox="1"/>
          <p:nvPr>
            <p:ph idx="12" type="sldNum"/>
          </p:nvPr>
        </p:nvSpPr>
        <p:spPr>
          <a:xfrm>
            <a:off x="3884613" y="8685224"/>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110bf33b9da_1_2:notes"/>
          <p:cNvSpPr/>
          <p:nvPr>
            <p:ph idx="2" type="sldImg"/>
          </p:nvPr>
        </p:nvSpPr>
        <p:spPr>
          <a:xfrm>
            <a:off x="678254" y="260297"/>
            <a:ext cx="5554500" cy="2853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9" name="Google Shape;249;g110bf33b9da_1_2:notes"/>
          <p:cNvSpPr txBox="1"/>
          <p:nvPr>
            <p:ph idx="1" type="body"/>
          </p:nvPr>
        </p:nvSpPr>
        <p:spPr>
          <a:xfrm>
            <a:off x="668413" y="3378051"/>
            <a:ext cx="5721900" cy="5240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g110bf33b9da_1_2:notes"/>
          <p:cNvSpPr txBox="1"/>
          <p:nvPr>
            <p:ph idx="12" type="sldNum"/>
          </p:nvPr>
        </p:nvSpPr>
        <p:spPr>
          <a:xfrm>
            <a:off x="3884613" y="8685224"/>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10fc5b6e917_1_7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8" name="Google Shape;258;g10fc5b6e917_1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10fc5b6e917_1_3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4" name="Google Shape;264;g10fc5b6e917_1_3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10fc5b6e917_1_4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g10fc5b6e917_1_44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3.jpg"/><Relationship Id="rId3" Type="http://schemas.openxmlformats.org/officeDocument/2006/relationships/image" Target="../media/image14.jpg"/><Relationship Id="rId4" Type="http://schemas.openxmlformats.org/officeDocument/2006/relationships/image" Target="../media/image5.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3.jpg"/><Relationship Id="rId3" Type="http://schemas.openxmlformats.org/officeDocument/2006/relationships/image" Target="../media/image14.jpg"/><Relationship Id="rId4" Type="http://schemas.openxmlformats.org/officeDocument/2006/relationships/image" Target="../media/image9.png"/><Relationship Id="rId5" Type="http://schemas.openxmlformats.org/officeDocument/2006/relationships/image" Target="../media/image7.png"/><Relationship Id="rId6" Type="http://schemas.openxmlformats.org/officeDocument/2006/relationships/image" Target="../media/image10.jp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3.jpg"/><Relationship Id="rId3" Type="http://schemas.openxmlformats.org/officeDocument/2006/relationships/image" Target="../media/image20.jp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5.jpg"/><Relationship Id="rId3" Type="http://schemas.openxmlformats.org/officeDocument/2006/relationships/image" Target="../media/image20.jp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image" Target="../media/image16.jp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7.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p:cSld name="Diapositiva de título">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ctrTitle"/>
          </p:nvPr>
        </p:nvSpPr>
        <p:spPr>
          <a:xfrm>
            <a:off x="1500166" y="1071552"/>
            <a:ext cx="6643800" cy="10179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2"/>
              </a:buClr>
              <a:buSzPts val="3000"/>
              <a:buFont typeface="Century Schoolbook"/>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2" name="Google Shape;52;p13"/>
          <p:cNvSpPr txBox="1"/>
          <p:nvPr>
            <p:ph idx="1" type="subTitle"/>
          </p:nvPr>
        </p:nvSpPr>
        <p:spPr>
          <a:xfrm>
            <a:off x="3500430" y="3911213"/>
            <a:ext cx="4786200" cy="803700"/>
          </a:xfrm>
          <a:prstGeom prst="rect">
            <a:avLst/>
          </a:prstGeom>
          <a:noFill/>
          <a:ln>
            <a:noFill/>
          </a:ln>
        </p:spPr>
        <p:txBody>
          <a:bodyPr anchorCtr="0" anchor="t" bIns="45700" lIns="91425" spcFirstLastPara="1" rIns="91425" wrap="square" tIns="45700">
            <a:normAutofit/>
          </a:bodyPr>
          <a:lstStyle>
            <a:lvl1pPr lvl="0" rtl="0" algn="l">
              <a:spcBef>
                <a:spcPts val="600"/>
              </a:spcBef>
              <a:spcAft>
                <a:spcPts val="0"/>
              </a:spcAft>
              <a:buSzPts val="1260"/>
              <a:buNone/>
              <a:defRPr b="1" sz="1800">
                <a:solidFill>
                  <a:schemeClr val="dk2"/>
                </a:solidFill>
              </a:defRPr>
            </a:lvl1pPr>
            <a:lvl2pPr lvl="1" rtl="0" algn="ctr">
              <a:spcBef>
                <a:spcPts val="1200"/>
              </a:spcBef>
              <a:spcAft>
                <a:spcPts val="0"/>
              </a:spcAft>
              <a:buSzPts val="1440"/>
              <a:buNone/>
              <a:defRPr/>
            </a:lvl2pPr>
            <a:lvl3pPr lvl="2" rtl="0" algn="ctr">
              <a:spcBef>
                <a:spcPts val="1200"/>
              </a:spcBef>
              <a:spcAft>
                <a:spcPts val="0"/>
              </a:spcAft>
              <a:buSzPts val="1080"/>
              <a:buNone/>
              <a:defRPr/>
            </a:lvl3pPr>
            <a:lvl4pPr lvl="3" rtl="0" algn="ctr">
              <a:spcBef>
                <a:spcPts val="1200"/>
              </a:spcBef>
              <a:spcAft>
                <a:spcPts val="0"/>
              </a:spcAft>
              <a:buSzPts val="1080"/>
              <a:buNone/>
              <a:defRPr/>
            </a:lvl4pPr>
            <a:lvl5pPr lvl="4" rtl="0" algn="ctr">
              <a:spcBef>
                <a:spcPts val="1200"/>
              </a:spcBef>
              <a:spcAft>
                <a:spcPts val="0"/>
              </a:spcAft>
              <a:buSzPts val="1224"/>
              <a:buNone/>
              <a:defRPr/>
            </a:lvl5pPr>
            <a:lvl6pPr lvl="5" rtl="0" algn="ctr">
              <a:spcBef>
                <a:spcPts val="1200"/>
              </a:spcBef>
              <a:spcAft>
                <a:spcPts val="0"/>
              </a:spcAft>
              <a:buSzPts val="1800"/>
              <a:buNone/>
              <a:defRPr/>
            </a:lvl6pPr>
            <a:lvl7pPr lvl="6" rtl="0" algn="ctr">
              <a:spcBef>
                <a:spcPts val="1200"/>
              </a:spcBef>
              <a:spcAft>
                <a:spcPts val="0"/>
              </a:spcAft>
              <a:buSzPts val="1080"/>
              <a:buNone/>
              <a:defRPr/>
            </a:lvl7pPr>
            <a:lvl8pPr lvl="7" rtl="0" algn="ctr">
              <a:spcBef>
                <a:spcPts val="1200"/>
              </a:spcBef>
              <a:spcAft>
                <a:spcPts val="0"/>
              </a:spcAft>
              <a:buSzPts val="1800"/>
              <a:buNone/>
              <a:defRPr/>
            </a:lvl8pPr>
            <a:lvl9pPr lvl="8" rtl="0" algn="ctr">
              <a:spcBef>
                <a:spcPts val="1200"/>
              </a:spcBef>
              <a:spcAft>
                <a:spcPts val="1200"/>
              </a:spcAft>
              <a:buSzPts val="1800"/>
              <a:buNone/>
              <a:defRPr/>
            </a:lvl9pPr>
          </a:lstStyle>
          <a:p/>
        </p:txBody>
      </p:sp>
      <p:pic>
        <p:nvPicPr>
          <p:cNvPr descr="Sin título-3 copia.jpg" id="53" name="Google Shape;53;p13"/>
          <p:cNvPicPr preferRelativeResize="0"/>
          <p:nvPr/>
        </p:nvPicPr>
        <p:blipFill rotWithShape="1">
          <a:blip r:embed="rId2">
            <a:alphaModFix/>
          </a:blip>
          <a:srcRect b="0" l="0" r="0" t="0"/>
          <a:stretch/>
        </p:blipFill>
        <p:spPr>
          <a:xfrm>
            <a:off x="0" y="0"/>
            <a:ext cx="6858000" cy="592157"/>
          </a:xfrm>
          <a:prstGeom prst="rect">
            <a:avLst/>
          </a:prstGeom>
          <a:noFill/>
          <a:ln>
            <a:noFill/>
          </a:ln>
        </p:spPr>
      </p:pic>
      <p:pic>
        <p:nvPicPr>
          <p:cNvPr descr="https://pbs.twimg.com/profile_images/420494631415984128/Jq2aMISV.jpeg" id="54" name="Google Shape;54;p13"/>
          <p:cNvPicPr preferRelativeResize="0"/>
          <p:nvPr/>
        </p:nvPicPr>
        <p:blipFill rotWithShape="1">
          <a:blip r:embed="rId3">
            <a:alphaModFix/>
          </a:blip>
          <a:srcRect b="0" l="0" r="0" t="0"/>
          <a:stretch/>
        </p:blipFill>
        <p:spPr>
          <a:xfrm>
            <a:off x="214282" y="2839642"/>
            <a:ext cx="2415283" cy="1755844"/>
          </a:xfrm>
          <a:prstGeom prst="rect">
            <a:avLst/>
          </a:prstGeom>
          <a:noFill/>
          <a:ln>
            <a:noFill/>
          </a:ln>
        </p:spPr>
      </p:pic>
      <p:sp>
        <p:nvSpPr>
          <p:cNvPr id="55" name="Google Shape;55;p13"/>
          <p:cNvSpPr txBox="1"/>
          <p:nvPr>
            <p:ph idx="2" type="body"/>
          </p:nvPr>
        </p:nvSpPr>
        <p:spPr>
          <a:xfrm>
            <a:off x="6286512" y="2464593"/>
            <a:ext cx="1857300" cy="321600"/>
          </a:xfrm>
          <a:prstGeom prst="rect">
            <a:avLst/>
          </a:prstGeom>
          <a:noFill/>
          <a:ln>
            <a:noFill/>
          </a:ln>
        </p:spPr>
        <p:txBody>
          <a:bodyPr anchorCtr="0" anchor="t" bIns="45700" lIns="91425" spcFirstLastPara="1" rIns="91425" wrap="square" tIns="45700">
            <a:noAutofit/>
          </a:bodyPr>
          <a:lstStyle>
            <a:lvl1pPr indent="-299720" lvl="0" marL="457200" rtl="0" algn="l">
              <a:spcBef>
                <a:spcPts val="600"/>
              </a:spcBef>
              <a:spcAft>
                <a:spcPts val="0"/>
              </a:spcAft>
              <a:buSzPts val="1120"/>
              <a:buChar char="●"/>
              <a:defRPr sz="1600"/>
            </a:lvl1pPr>
            <a:lvl2pPr indent="-309880" lvl="1" marL="914400" rtl="0" algn="l">
              <a:spcBef>
                <a:spcPts val="1200"/>
              </a:spcBef>
              <a:spcAft>
                <a:spcPts val="0"/>
              </a:spcAft>
              <a:buSzPts val="1280"/>
              <a:buChar char="○"/>
              <a:defRPr sz="1600"/>
            </a:lvl2pPr>
            <a:lvl3pPr indent="-289560" lvl="2" marL="1371600" rtl="0" algn="l">
              <a:spcBef>
                <a:spcPts val="1200"/>
              </a:spcBef>
              <a:spcAft>
                <a:spcPts val="0"/>
              </a:spcAft>
              <a:buSzPts val="960"/>
              <a:buChar char="■"/>
              <a:defRPr sz="1600"/>
            </a:lvl3pPr>
            <a:lvl4pPr indent="-289560" lvl="3" marL="1828800" rtl="0" algn="l">
              <a:spcBef>
                <a:spcPts val="1200"/>
              </a:spcBef>
              <a:spcAft>
                <a:spcPts val="0"/>
              </a:spcAft>
              <a:buSzPts val="960"/>
              <a:buChar char="●"/>
              <a:defRPr sz="1600"/>
            </a:lvl4pPr>
            <a:lvl5pPr indent="-297688" lvl="4" marL="2286000" rtl="0" algn="l">
              <a:spcBef>
                <a:spcPts val="1200"/>
              </a:spcBef>
              <a:spcAft>
                <a:spcPts val="0"/>
              </a:spcAft>
              <a:buSzPts val="1088"/>
              <a:buChar char="○"/>
              <a:defRPr sz="1600"/>
            </a:lvl5pPr>
            <a:lvl6pPr indent="-342900" lvl="5" marL="2743200" rtl="0" algn="l">
              <a:spcBef>
                <a:spcPts val="1200"/>
              </a:spcBef>
              <a:spcAft>
                <a:spcPts val="0"/>
              </a:spcAft>
              <a:buSzPts val="1800"/>
              <a:buChar char="■"/>
              <a:defRPr/>
            </a:lvl6pPr>
            <a:lvl7pPr indent="-297179" lvl="6" marL="3200400" rtl="0" algn="l">
              <a:spcBef>
                <a:spcPts val="1200"/>
              </a:spcBef>
              <a:spcAft>
                <a:spcPts val="0"/>
              </a:spcAft>
              <a:buSzPts val="1080"/>
              <a:buChar char="●"/>
              <a:defRPr/>
            </a:lvl7pPr>
            <a:lvl8pPr indent="-342900" lvl="7" marL="3657600" rtl="0" algn="l">
              <a:spcBef>
                <a:spcPts val="1200"/>
              </a:spcBef>
              <a:spcAft>
                <a:spcPts val="0"/>
              </a:spcAft>
              <a:buSzPts val="1800"/>
              <a:buChar char="○"/>
              <a:defRPr/>
            </a:lvl8pPr>
            <a:lvl9pPr indent="-342900" lvl="8" marL="4114800" rtl="0" algn="l">
              <a:spcBef>
                <a:spcPts val="1200"/>
              </a:spcBef>
              <a:spcAft>
                <a:spcPts val="1200"/>
              </a:spcAft>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56" name="Shape 56"/>
        <p:cNvGrpSpPr/>
        <p:nvPr/>
      </p:nvGrpSpPr>
      <p:grpSpPr>
        <a:xfrm>
          <a:off x="0" y="0"/>
          <a:ext cx="0" cy="0"/>
          <a:chOff x="0" y="0"/>
          <a:chExt cx="0" cy="0"/>
        </a:xfrm>
      </p:grpSpPr>
      <p:sp>
        <p:nvSpPr>
          <p:cNvPr id="57" name="Google Shape;57;p14"/>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2"/>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8" name="Google Shape;58;p14"/>
          <p:cNvSpPr txBox="1"/>
          <p:nvPr>
            <p:ph idx="1" type="body"/>
          </p:nvPr>
        </p:nvSpPr>
        <p:spPr>
          <a:xfrm>
            <a:off x="928662" y="1125131"/>
            <a:ext cx="8072400" cy="3804000"/>
          </a:xfrm>
          <a:prstGeom prst="rect">
            <a:avLst/>
          </a:prstGeom>
          <a:noFill/>
          <a:ln>
            <a:noFill/>
          </a:ln>
        </p:spPr>
        <p:txBody>
          <a:bodyPr anchorCtr="0" anchor="t" bIns="45700" lIns="91425" spcFirstLastPara="1" rIns="91425" wrap="square" tIns="45700">
            <a:normAutofit/>
          </a:bodyPr>
          <a:lstStyle>
            <a:lvl1pPr indent="-308610" lvl="0" marL="457200" rtl="0" algn="l">
              <a:spcBef>
                <a:spcPts val="600"/>
              </a:spcBef>
              <a:spcAft>
                <a:spcPts val="0"/>
              </a:spcAft>
              <a:buSzPts val="1260"/>
              <a:buChar char="●"/>
              <a:defRPr/>
            </a:lvl1pPr>
            <a:lvl2pPr indent="-320040" lvl="1" marL="914400" rtl="0" algn="l">
              <a:spcBef>
                <a:spcPts val="1200"/>
              </a:spcBef>
              <a:spcAft>
                <a:spcPts val="0"/>
              </a:spcAft>
              <a:buSzPts val="1440"/>
              <a:buChar char="○"/>
              <a:defRPr/>
            </a:lvl2pPr>
            <a:lvl3pPr indent="-297180" lvl="2" marL="1371600" rtl="0" algn="l">
              <a:spcBef>
                <a:spcPts val="1200"/>
              </a:spcBef>
              <a:spcAft>
                <a:spcPts val="0"/>
              </a:spcAft>
              <a:buSzPts val="1080"/>
              <a:buChar char="■"/>
              <a:defRPr/>
            </a:lvl3pPr>
            <a:lvl4pPr indent="-297180" lvl="3" marL="1828800" rtl="0" algn="l">
              <a:spcBef>
                <a:spcPts val="1200"/>
              </a:spcBef>
              <a:spcAft>
                <a:spcPts val="0"/>
              </a:spcAft>
              <a:buSzPts val="1080"/>
              <a:buChar char="●"/>
              <a:defRPr/>
            </a:lvl4pPr>
            <a:lvl5pPr indent="-306323" lvl="4" marL="2286000" rtl="0" algn="l">
              <a:spcBef>
                <a:spcPts val="1200"/>
              </a:spcBef>
              <a:spcAft>
                <a:spcPts val="0"/>
              </a:spcAft>
              <a:buSzPts val="1224"/>
              <a:buChar char="○"/>
              <a:defRPr/>
            </a:lvl5pPr>
            <a:lvl6pPr indent="-342900" lvl="5" marL="2743200" rtl="0" algn="l">
              <a:spcBef>
                <a:spcPts val="1200"/>
              </a:spcBef>
              <a:spcAft>
                <a:spcPts val="0"/>
              </a:spcAft>
              <a:buSzPts val="1800"/>
              <a:buChar char="■"/>
              <a:defRPr/>
            </a:lvl6pPr>
            <a:lvl7pPr indent="-297179" lvl="6" marL="3200400" rtl="0" algn="l">
              <a:spcBef>
                <a:spcPts val="1200"/>
              </a:spcBef>
              <a:spcAft>
                <a:spcPts val="0"/>
              </a:spcAft>
              <a:buSzPts val="1080"/>
              <a:buChar char="●"/>
              <a:defRPr/>
            </a:lvl7pPr>
            <a:lvl8pPr indent="-342900" lvl="7" marL="3657600" rtl="0" algn="l">
              <a:spcBef>
                <a:spcPts val="1200"/>
              </a:spcBef>
              <a:spcAft>
                <a:spcPts val="0"/>
              </a:spcAft>
              <a:buSzPts val="1800"/>
              <a:buChar char="○"/>
              <a:defRPr/>
            </a:lvl8pPr>
            <a:lvl9pPr indent="-342900" lvl="8" marL="4114800" rtl="0" algn="l">
              <a:spcBef>
                <a:spcPts val="1200"/>
              </a:spcBef>
              <a:spcAft>
                <a:spcPts val="1200"/>
              </a:spcAft>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p:cSld name="Diapositiva de título">
    <p:bg>
      <p:bgPr>
        <a:solidFill>
          <a:schemeClr val="lt1"/>
        </a:solidFill>
      </p:bgPr>
    </p:bg>
    <p:spTree>
      <p:nvGrpSpPr>
        <p:cNvPr id="64" name="Shape 64"/>
        <p:cNvGrpSpPr/>
        <p:nvPr/>
      </p:nvGrpSpPr>
      <p:grpSpPr>
        <a:xfrm>
          <a:off x="0" y="0"/>
          <a:ext cx="0" cy="0"/>
          <a:chOff x="0" y="0"/>
          <a:chExt cx="0" cy="0"/>
        </a:xfrm>
      </p:grpSpPr>
      <p:sp>
        <p:nvSpPr>
          <p:cNvPr id="65" name="Google Shape;65;p16"/>
          <p:cNvSpPr txBox="1"/>
          <p:nvPr>
            <p:ph type="ctrTitle"/>
          </p:nvPr>
        </p:nvSpPr>
        <p:spPr>
          <a:xfrm>
            <a:off x="1500166" y="1071552"/>
            <a:ext cx="6643800" cy="10179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2"/>
              </a:buClr>
              <a:buSzPts val="3000"/>
              <a:buFont typeface="Century Schoolbook"/>
              <a:buNone/>
              <a:defRPr b="1"/>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6" name="Google Shape;66;p16"/>
          <p:cNvSpPr txBox="1"/>
          <p:nvPr>
            <p:ph idx="1" type="subTitle"/>
          </p:nvPr>
        </p:nvSpPr>
        <p:spPr>
          <a:xfrm>
            <a:off x="3500430" y="3911213"/>
            <a:ext cx="4786200" cy="8037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600"/>
              </a:spcBef>
              <a:spcAft>
                <a:spcPts val="0"/>
              </a:spcAft>
              <a:buSzPts val="1260"/>
              <a:buNone/>
              <a:defRPr b="1" sz="1800">
                <a:solidFill>
                  <a:schemeClr val="dk2"/>
                </a:solidFill>
              </a:defRPr>
            </a:lvl1pPr>
            <a:lvl2pPr lvl="1" rtl="0" algn="ctr">
              <a:lnSpc>
                <a:spcPct val="100000"/>
              </a:lnSpc>
              <a:spcBef>
                <a:spcPts val="360"/>
              </a:spcBef>
              <a:spcAft>
                <a:spcPts val="0"/>
              </a:spcAft>
              <a:buSzPts val="1440"/>
              <a:buNone/>
              <a:defRPr/>
            </a:lvl2pPr>
            <a:lvl3pPr lvl="2" rtl="0" algn="ctr">
              <a:lnSpc>
                <a:spcPct val="100000"/>
              </a:lnSpc>
              <a:spcBef>
                <a:spcPts val="360"/>
              </a:spcBef>
              <a:spcAft>
                <a:spcPts val="0"/>
              </a:spcAft>
              <a:buSzPts val="1080"/>
              <a:buNone/>
              <a:defRPr/>
            </a:lvl3pPr>
            <a:lvl4pPr lvl="3" rtl="0" algn="ctr">
              <a:lnSpc>
                <a:spcPct val="100000"/>
              </a:lnSpc>
              <a:spcBef>
                <a:spcPts val="360"/>
              </a:spcBef>
              <a:spcAft>
                <a:spcPts val="0"/>
              </a:spcAft>
              <a:buSzPts val="1080"/>
              <a:buNone/>
              <a:defRPr/>
            </a:lvl4pPr>
            <a:lvl5pPr lvl="4" rtl="0" algn="ctr">
              <a:lnSpc>
                <a:spcPct val="100000"/>
              </a:lnSpc>
              <a:spcBef>
                <a:spcPts val="360"/>
              </a:spcBef>
              <a:spcAft>
                <a:spcPts val="0"/>
              </a:spcAft>
              <a:buSzPts val="1224"/>
              <a:buNone/>
              <a:defRPr/>
            </a:lvl5pPr>
            <a:lvl6pPr lvl="5" rtl="0" algn="ctr">
              <a:lnSpc>
                <a:spcPct val="100000"/>
              </a:lnSpc>
              <a:spcBef>
                <a:spcPts val="360"/>
              </a:spcBef>
              <a:spcAft>
                <a:spcPts val="0"/>
              </a:spcAft>
              <a:buSzPts val="1800"/>
              <a:buNone/>
              <a:defRPr/>
            </a:lvl6pPr>
            <a:lvl7pPr lvl="6" rtl="0" algn="ctr">
              <a:lnSpc>
                <a:spcPct val="100000"/>
              </a:lnSpc>
              <a:spcBef>
                <a:spcPts val="360"/>
              </a:spcBef>
              <a:spcAft>
                <a:spcPts val="0"/>
              </a:spcAft>
              <a:buSzPts val="1080"/>
              <a:buNone/>
              <a:defRPr/>
            </a:lvl7pPr>
            <a:lvl8pPr lvl="7" rtl="0" algn="ctr">
              <a:lnSpc>
                <a:spcPct val="100000"/>
              </a:lnSpc>
              <a:spcBef>
                <a:spcPts val="360"/>
              </a:spcBef>
              <a:spcAft>
                <a:spcPts val="0"/>
              </a:spcAft>
              <a:buSzPts val="1800"/>
              <a:buNone/>
              <a:defRPr/>
            </a:lvl8pPr>
            <a:lvl9pPr lvl="8" rtl="0" algn="ctr">
              <a:lnSpc>
                <a:spcPct val="100000"/>
              </a:lnSpc>
              <a:spcBef>
                <a:spcPts val="360"/>
              </a:spcBef>
              <a:spcAft>
                <a:spcPts val="0"/>
              </a:spcAft>
              <a:buSzPts val="1800"/>
              <a:buNone/>
              <a:defRPr/>
            </a:lvl9pPr>
          </a:lstStyle>
          <a:p/>
        </p:txBody>
      </p:sp>
      <p:pic>
        <p:nvPicPr>
          <p:cNvPr descr="Sin título-3 copia.jpg" id="67" name="Google Shape;67;p16"/>
          <p:cNvPicPr preferRelativeResize="0"/>
          <p:nvPr/>
        </p:nvPicPr>
        <p:blipFill rotWithShape="1">
          <a:blip r:embed="rId2">
            <a:alphaModFix/>
          </a:blip>
          <a:srcRect b="0" l="0" r="0" t="0"/>
          <a:stretch/>
        </p:blipFill>
        <p:spPr>
          <a:xfrm>
            <a:off x="0" y="0"/>
            <a:ext cx="6858000" cy="589346"/>
          </a:xfrm>
          <a:prstGeom prst="rect">
            <a:avLst/>
          </a:prstGeom>
          <a:noFill/>
          <a:ln>
            <a:noFill/>
          </a:ln>
        </p:spPr>
      </p:pic>
      <p:pic>
        <p:nvPicPr>
          <p:cNvPr descr="https://pbs.twimg.com/profile_images/420494631415984128/Jq2aMISV.jpeg" id="68" name="Google Shape;68;p16"/>
          <p:cNvPicPr preferRelativeResize="0"/>
          <p:nvPr/>
        </p:nvPicPr>
        <p:blipFill rotWithShape="1">
          <a:blip r:embed="rId3">
            <a:alphaModFix/>
          </a:blip>
          <a:srcRect b="0" l="0" r="0" t="0"/>
          <a:stretch/>
        </p:blipFill>
        <p:spPr>
          <a:xfrm>
            <a:off x="214282" y="2839642"/>
            <a:ext cx="2415283" cy="1755844"/>
          </a:xfrm>
          <a:prstGeom prst="rect">
            <a:avLst/>
          </a:prstGeom>
          <a:noFill/>
          <a:ln>
            <a:noFill/>
          </a:ln>
        </p:spPr>
      </p:pic>
      <p:sp>
        <p:nvSpPr>
          <p:cNvPr id="69" name="Google Shape;69;p16"/>
          <p:cNvSpPr txBox="1"/>
          <p:nvPr>
            <p:ph idx="2" type="body"/>
          </p:nvPr>
        </p:nvSpPr>
        <p:spPr>
          <a:xfrm>
            <a:off x="6286512" y="2464593"/>
            <a:ext cx="1857300" cy="321600"/>
          </a:xfrm>
          <a:prstGeom prst="rect">
            <a:avLst/>
          </a:prstGeom>
          <a:noFill/>
          <a:ln>
            <a:noFill/>
          </a:ln>
        </p:spPr>
        <p:txBody>
          <a:bodyPr anchorCtr="0" anchor="t" bIns="45700" lIns="91425" spcFirstLastPara="1" rIns="91425" wrap="square" tIns="45700">
            <a:noAutofit/>
          </a:bodyPr>
          <a:lstStyle>
            <a:lvl1pPr indent="-299720" lvl="0" marL="457200" rtl="0" algn="l">
              <a:lnSpc>
                <a:spcPct val="100000"/>
              </a:lnSpc>
              <a:spcBef>
                <a:spcPts val="600"/>
              </a:spcBef>
              <a:spcAft>
                <a:spcPts val="0"/>
              </a:spcAft>
              <a:buSzPts val="1120"/>
              <a:buChar char="?"/>
              <a:defRPr sz="1600"/>
            </a:lvl1pPr>
            <a:lvl2pPr indent="-309880" lvl="1" marL="914400" rtl="0" algn="l">
              <a:lnSpc>
                <a:spcPct val="100000"/>
              </a:lnSpc>
              <a:spcBef>
                <a:spcPts val="320"/>
              </a:spcBef>
              <a:spcAft>
                <a:spcPts val="0"/>
              </a:spcAft>
              <a:buSzPts val="1280"/>
              <a:buChar char="⚫"/>
              <a:defRPr sz="1600"/>
            </a:lvl2pPr>
            <a:lvl3pPr indent="-289560" lvl="2" marL="1371600" rtl="0" algn="l">
              <a:lnSpc>
                <a:spcPct val="100000"/>
              </a:lnSpc>
              <a:spcBef>
                <a:spcPts val="320"/>
              </a:spcBef>
              <a:spcAft>
                <a:spcPts val="0"/>
              </a:spcAft>
              <a:buSzPts val="960"/>
              <a:buChar char="?"/>
              <a:defRPr sz="1600"/>
            </a:lvl3pPr>
            <a:lvl4pPr indent="-289560" lvl="3" marL="1828800" rtl="0" algn="l">
              <a:lnSpc>
                <a:spcPct val="100000"/>
              </a:lnSpc>
              <a:spcBef>
                <a:spcPts val="320"/>
              </a:spcBef>
              <a:spcAft>
                <a:spcPts val="0"/>
              </a:spcAft>
              <a:buSzPts val="960"/>
              <a:buChar char="?"/>
              <a:defRPr sz="1600"/>
            </a:lvl4pPr>
            <a:lvl5pPr indent="-297688" lvl="4" marL="2286000" rtl="0" algn="l">
              <a:lnSpc>
                <a:spcPct val="100000"/>
              </a:lnSpc>
              <a:spcBef>
                <a:spcPts val="320"/>
              </a:spcBef>
              <a:spcAft>
                <a:spcPts val="0"/>
              </a:spcAft>
              <a:buSzPts val="1088"/>
              <a:buChar char="⚫"/>
              <a:defRPr sz="1600"/>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pic>
        <p:nvPicPr>
          <p:cNvPr descr="Logo1mayo" id="70" name="Google Shape;70;p16"/>
          <p:cNvPicPr preferRelativeResize="0"/>
          <p:nvPr/>
        </p:nvPicPr>
        <p:blipFill rotWithShape="1">
          <a:blip r:embed="rId4">
            <a:alphaModFix/>
          </a:blip>
          <a:srcRect b="0" l="0" r="0" t="0"/>
          <a:stretch/>
        </p:blipFill>
        <p:spPr>
          <a:xfrm>
            <a:off x="8027988" y="0"/>
            <a:ext cx="837009" cy="642924"/>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71" name="Shape 71"/>
        <p:cNvGrpSpPr/>
        <p:nvPr/>
      </p:nvGrpSpPr>
      <p:grpSpPr>
        <a:xfrm>
          <a:off x="0" y="0"/>
          <a:ext cx="0" cy="0"/>
          <a:chOff x="0" y="0"/>
          <a:chExt cx="0" cy="0"/>
        </a:xfrm>
      </p:grpSpPr>
      <p:sp>
        <p:nvSpPr>
          <p:cNvPr id="72" name="Google Shape;72;p17"/>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2"/>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3" name="Google Shape;73;p17"/>
          <p:cNvSpPr txBox="1"/>
          <p:nvPr>
            <p:ph idx="1" type="body"/>
          </p:nvPr>
        </p:nvSpPr>
        <p:spPr>
          <a:xfrm>
            <a:off x="928662" y="1125131"/>
            <a:ext cx="8072400" cy="3804000"/>
          </a:xfrm>
          <a:prstGeom prst="rect">
            <a:avLst/>
          </a:prstGeom>
          <a:noFill/>
          <a:ln>
            <a:noFill/>
          </a:ln>
        </p:spPr>
        <p:txBody>
          <a:bodyPr anchorCtr="0" anchor="t" bIns="45700" lIns="91425" spcFirstLastPara="1" rIns="91425" wrap="square" tIns="45700">
            <a:normAutofit/>
          </a:bodyPr>
          <a:lstStyle>
            <a:lvl1pPr indent="-308610" lvl="0" marL="457200" rtl="0" algn="l">
              <a:lnSpc>
                <a:spcPct val="100000"/>
              </a:lnSpc>
              <a:spcBef>
                <a:spcPts val="600"/>
              </a:spcBef>
              <a:spcAft>
                <a:spcPts val="0"/>
              </a:spcAft>
              <a:buSzPts val="1260"/>
              <a:buChar char="?"/>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inal" showMasterSp="0">
  <p:cSld name="Final">
    <p:bg>
      <p:bgPr>
        <a:solidFill>
          <a:schemeClr val="lt1"/>
        </a:solidFill>
      </p:bgPr>
    </p:bg>
    <p:spTree>
      <p:nvGrpSpPr>
        <p:cNvPr id="74" name="Shape 74"/>
        <p:cNvGrpSpPr/>
        <p:nvPr/>
      </p:nvGrpSpPr>
      <p:grpSpPr>
        <a:xfrm>
          <a:off x="0" y="0"/>
          <a:ext cx="0" cy="0"/>
          <a:chOff x="0" y="0"/>
          <a:chExt cx="0" cy="0"/>
        </a:xfrm>
      </p:grpSpPr>
      <p:sp>
        <p:nvSpPr>
          <p:cNvPr id="75" name="Google Shape;75;p18"/>
          <p:cNvSpPr txBox="1"/>
          <p:nvPr>
            <p:ph idx="1" type="body"/>
          </p:nvPr>
        </p:nvSpPr>
        <p:spPr>
          <a:xfrm>
            <a:off x="3500430" y="1553758"/>
            <a:ext cx="3357600" cy="803700"/>
          </a:xfrm>
          <a:prstGeom prst="rect">
            <a:avLst/>
          </a:prstGeom>
          <a:noFill/>
          <a:ln>
            <a:noFill/>
          </a:ln>
        </p:spPr>
        <p:txBody>
          <a:bodyPr anchorCtr="0" anchor="t" bIns="45700" lIns="91425" spcFirstLastPara="1" rIns="91425" wrap="square" tIns="45700">
            <a:normAutofit/>
          </a:bodyPr>
          <a:lstStyle>
            <a:lvl1pPr indent="-308610" lvl="0" marL="457200" rtl="0" algn="l">
              <a:lnSpc>
                <a:spcPct val="100000"/>
              </a:lnSpc>
              <a:spcBef>
                <a:spcPts val="600"/>
              </a:spcBef>
              <a:spcAft>
                <a:spcPts val="0"/>
              </a:spcAft>
              <a:buSzPts val="1260"/>
              <a:buChar char="?"/>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pic>
        <p:nvPicPr>
          <p:cNvPr descr="Sin título-3 copia.jpg" id="76" name="Google Shape;76;p18"/>
          <p:cNvPicPr preferRelativeResize="0"/>
          <p:nvPr/>
        </p:nvPicPr>
        <p:blipFill rotWithShape="1">
          <a:blip r:embed="rId2">
            <a:alphaModFix/>
          </a:blip>
          <a:srcRect b="0" l="0" r="0" t="0"/>
          <a:stretch/>
        </p:blipFill>
        <p:spPr>
          <a:xfrm>
            <a:off x="0" y="0"/>
            <a:ext cx="6858000" cy="592157"/>
          </a:xfrm>
          <a:prstGeom prst="rect">
            <a:avLst/>
          </a:prstGeom>
          <a:noFill/>
          <a:ln>
            <a:noFill/>
          </a:ln>
        </p:spPr>
      </p:pic>
      <p:pic>
        <p:nvPicPr>
          <p:cNvPr descr="https://pbs.twimg.com/profile_images/420494631415984128/Jq2aMISV.jpeg" id="77" name="Google Shape;77;p18"/>
          <p:cNvPicPr preferRelativeResize="0"/>
          <p:nvPr/>
        </p:nvPicPr>
        <p:blipFill rotWithShape="1">
          <a:blip r:embed="rId3">
            <a:alphaModFix/>
          </a:blip>
          <a:srcRect b="0" l="0" r="0" t="0"/>
          <a:stretch/>
        </p:blipFill>
        <p:spPr>
          <a:xfrm>
            <a:off x="1214414" y="1768073"/>
            <a:ext cx="1560908" cy="1560908"/>
          </a:xfrm>
          <a:prstGeom prst="rect">
            <a:avLst/>
          </a:prstGeom>
          <a:noFill/>
          <a:ln>
            <a:noFill/>
          </a:ln>
        </p:spPr>
      </p:pic>
      <p:sp>
        <p:nvSpPr>
          <p:cNvPr id="78" name="Google Shape;78;p18"/>
          <p:cNvSpPr/>
          <p:nvPr/>
        </p:nvSpPr>
        <p:spPr>
          <a:xfrm>
            <a:off x="3500430" y="2411014"/>
            <a:ext cx="3357600" cy="10041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000000"/>
              </a:buClr>
              <a:buSzPts val="1800"/>
              <a:buFont typeface="Arial"/>
              <a:buNone/>
            </a:pPr>
            <a:r>
              <a:rPr b="0" i="0" lang="es" sz="1800" u="none" cap="none" strike="noStrike">
                <a:solidFill>
                  <a:srgbClr val="7F7F7F"/>
                </a:solidFill>
                <a:latin typeface="Century Schoolbook"/>
                <a:ea typeface="Century Schoolbook"/>
                <a:cs typeface="Century Schoolbook"/>
                <a:sym typeface="Century Schoolbook"/>
              </a:rPr>
              <a:t>www.1mayo.ccoo.es</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es" sz="1800" u="none" cap="none" strike="noStrike">
                <a:solidFill>
                  <a:srgbClr val="7F7F7F"/>
                </a:solidFill>
                <a:latin typeface="Century Schoolbook"/>
                <a:ea typeface="Century Schoolbook"/>
                <a:cs typeface="Century Schoolbook"/>
                <a:sym typeface="Century Schoolbook"/>
              </a:rPr>
              <a:t>       @fundacion1mayo</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es" sz="1800" u="none" cap="none" strike="noStrike">
                <a:solidFill>
                  <a:srgbClr val="7F7F7F"/>
                </a:solidFill>
                <a:latin typeface="Century Schoolbook"/>
                <a:ea typeface="Century Schoolbook"/>
                <a:cs typeface="Century Schoolbook"/>
                <a:sym typeface="Century Schoolbook"/>
              </a:rPr>
              <a:t>        Fundación 1 mayo</a:t>
            </a:r>
            <a:endParaRPr b="0" i="0" sz="1800" u="none" cap="none" strike="noStrike">
              <a:solidFill>
                <a:schemeClr val="dk1"/>
              </a:solidFill>
              <a:latin typeface="Century Schoolbook"/>
              <a:ea typeface="Century Schoolbook"/>
              <a:cs typeface="Century Schoolbook"/>
              <a:sym typeface="Century Schoolbook"/>
            </a:endParaRPr>
          </a:p>
        </p:txBody>
      </p:sp>
      <p:pic>
        <p:nvPicPr>
          <p:cNvPr descr="twitt.png" id="79" name="Google Shape;79;p18"/>
          <p:cNvPicPr preferRelativeResize="0"/>
          <p:nvPr/>
        </p:nvPicPr>
        <p:blipFill rotWithShape="1">
          <a:blip r:embed="rId4">
            <a:alphaModFix/>
          </a:blip>
          <a:srcRect b="0" l="0" r="0" t="0"/>
          <a:stretch/>
        </p:blipFill>
        <p:spPr>
          <a:xfrm>
            <a:off x="3714744" y="2839642"/>
            <a:ext cx="217882" cy="176037"/>
          </a:xfrm>
          <a:prstGeom prst="rect">
            <a:avLst/>
          </a:prstGeom>
          <a:noFill/>
          <a:ln>
            <a:noFill/>
          </a:ln>
        </p:spPr>
      </p:pic>
      <p:pic>
        <p:nvPicPr>
          <p:cNvPr descr="face.png" id="80" name="Google Shape;80;p18"/>
          <p:cNvPicPr preferRelativeResize="0"/>
          <p:nvPr/>
        </p:nvPicPr>
        <p:blipFill rotWithShape="1">
          <a:blip r:embed="rId5">
            <a:alphaModFix/>
          </a:blip>
          <a:srcRect b="0" l="0" r="0" t="0"/>
          <a:stretch/>
        </p:blipFill>
        <p:spPr>
          <a:xfrm>
            <a:off x="3714744" y="3107535"/>
            <a:ext cx="214309" cy="214309"/>
          </a:xfrm>
          <a:prstGeom prst="rect">
            <a:avLst/>
          </a:prstGeom>
          <a:noFill/>
          <a:ln>
            <a:noFill/>
          </a:ln>
        </p:spPr>
      </p:pic>
      <p:pic>
        <p:nvPicPr>
          <p:cNvPr descr="unnamed.jpg" id="81" name="Google Shape;81;p18"/>
          <p:cNvPicPr preferRelativeResize="0"/>
          <p:nvPr/>
        </p:nvPicPr>
        <p:blipFill rotWithShape="1">
          <a:blip r:embed="rId6">
            <a:alphaModFix/>
          </a:blip>
          <a:srcRect b="0" l="0" r="0" t="0"/>
          <a:stretch/>
        </p:blipFill>
        <p:spPr>
          <a:xfrm>
            <a:off x="4000496" y="3482585"/>
            <a:ext cx="1125149" cy="391498"/>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áficos/tablas">
  <p:cSld name="Gráficos/tablas">
    <p:spTree>
      <p:nvGrpSpPr>
        <p:cNvPr id="82" name="Shape 82"/>
        <p:cNvGrpSpPr/>
        <p:nvPr/>
      </p:nvGrpSpPr>
      <p:grpSpPr>
        <a:xfrm>
          <a:off x="0" y="0"/>
          <a:ext cx="0" cy="0"/>
          <a:chOff x="0" y="0"/>
          <a:chExt cx="0" cy="0"/>
        </a:xfrm>
      </p:grpSpPr>
      <p:sp>
        <p:nvSpPr>
          <p:cNvPr id="83" name="Google Shape;83;p19"/>
          <p:cNvSpPr txBox="1"/>
          <p:nvPr>
            <p:ph idx="1" type="body"/>
          </p:nvPr>
        </p:nvSpPr>
        <p:spPr>
          <a:xfrm>
            <a:off x="1428728" y="803659"/>
            <a:ext cx="5286300" cy="267900"/>
          </a:xfrm>
          <a:prstGeom prst="rect">
            <a:avLst/>
          </a:prstGeom>
          <a:noFill/>
          <a:ln cap="flat" cmpd="sng" w="9525">
            <a:solidFill>
              <a:schemeClr val="accent3"/>
            </a:solidFill>
            <a:prstDash val="solid"/>
            <a:round/>
            <a:headEnd len="sm" w="sm" type="none"/>
            <a:tailEnd len="sm" w="sm" type="none"/>
          </a:ln>
        </p:spPr>
        <p:txBody>
          <a:bodyPr anchorCtr="0" anchor="t" bIns="45700" lIns="91425" spcFirstLastPara="1" rIns="91425" wrap="square" tIns="45700">
            <a:noAutofit/>
          </a:bodyPr>
          <a:lstStyle>
            <a:lvl1pPr indent="-299720" lvl="0" marL="457200" rtl="0" algn="l">
              <a:lnSpc>
                <a:spcPct val="100000"/>
              </a:lnSpc>
              <a:spcBef>
                <a:spcPts val="600"/>
              </a:spcBef>
              <a:spcAft>
                <a:spcPts val="0"/>
              </a:spcAft>
              <a:buSzPts val="1120"/>
              <a:buChar char="?"/>
              <a:defRPr sz="1600"/>
            </a:lvl1pPr>
            <a:lvl2pPr indent="-309880" lvl="1" marL="914400" rtl="0" algn="l">
              <a:lnSpc>
                <a:spcPct val="100000"/>
              </a:lnSpc>
              <a:spcBef>
                <a:spcPts val="320"/>
              </a:spcBef>
              <a:spcAft>
                <a:spcPts val="0"/>
              </a:spcAft>
              <a:buSzPts val="1280"/>
              <a:buChar char="⚫"/>
              <a:defRPr sz="1600"/>
            </a:lvl2pPr>
            <a:lvl3pPr indent="-289560" lvl="2" marL="1371600" rtl="0" algn="l">
              <a:lnSpc>
                <a:spcPct val="100000"/>
              </a:lnSpc>
              <a:spcBef>
                <a:spcPts val="320"/>
              </a:spcBef>
              <a:spcAft>
                <a:spcPts val="0"/>
              </a:spcAft>
              <a:buSzPts val="960"/>
              <a:buChar char="?"/>
              <a:defRPr sz="1600"/>
            </a:lvl3pPr>
            <a:lvl4pPr indent="-289560" lvl="3" marL="1828800" rtl="0" algn="l">
              <a:lnSpc>
                <a:spcPct val="100000"/>
              </a:lnSpc>
              <a:spcBef>
                <a:spcPts val="320"/>
              </a:spcBef>
              <a:spcAft>
                <a:spcPts val="0"/>
              </a:spcAft>
              <a:buSzPts val="960"/>
              <a:buChar char="?"/>
              <a:defRPr sz="1600"/>
            </a:lvl4pPr>
            <a:lvl5pPr indent="-297688" lvl="4" marL="2286000" rtl="0" algn="l">
              <a:lnSpc>
                <a:spcPct val="100000"/>
              </a:lnSpc>
              <a:spcBef>
                <a:spcPts val="320"/>
              </a:spcBef>
              <a:spcAft>
                <a:spcPts val="0"/>
              </a:spcAft>
              <a:buSzPts val="1088"/>
              <a:buChar char="⚫"/>
              <a:defRPr sz="1600"/>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84" name="Google Shape;84;p19"/>
          <p:cNvSpPr txBox="1"/>
          <p:nvPr>
            <p:ph idx="2" type="body"/>
          </p:nvPr>
        </p:nvSpPr>
        <p:spPr>
          <a:xfrm>
            <a:off x="1428728" y="4125526"/>
            <a:ext cx="3500400" cy="214500"/>
          </a:xfrm>
          <a:prstGeom prst="rect">
            <a:avLst/>
          </a:prstGeom>
          <a:noFill/>
          <a:ln cap="flat" cmpd="sng" w="9525">
            <a:solidFill>
              <a:schemeClr val="accent3"/>
            </a:solidFill>
            <a:prstDash val="solid"/>
            <a:round/>
            <a:headEnd len="sm" w="sm" type="none"/>
            <a:tailEnd len="sm" w="sm" type="none"/>
          </a:ln>
        </p:spPr>
        <p:txBody>
          <a:bodyPr anchorCtr="0" anchor="t" bIns="45700" lIns="91425" spcFirstLastPara="1" rIns="91425" wrap="square" tIns="45700">
            <a:noAutofit/>
          </a:bodyPr>
          <a:lstStyle>
            <a:lvl1pPr indent="-290830" lvl="0" marL="457200" rtl="0" algn="l">
              <a:lnSpc>
                <a:spcPct val="100000"/>
              </a:lnSpc>
              <a:spcBef>
                <a:spcPts val="600"/>
              </a:spcBef>
              <a:spcAft>
                <a:spcPts val="0"/>
              </a:spcAft>
              <a:buSzPts val="980"/>
              <a:buChar char="?"/>
              <a:defRPr sz="1400"/>
            </a:lvl1pPr>
            <a:lvl2pPr indent="-299719" lvl="1" marL="914400" rtl="0" algn="l">
              <a:lnSpc>
                <a:spcPct val="100000"/>
              </a:lnSpc>
              <a:spcBef>
                <a:spcPts val="280"/>
              </a:spcBef>
              <a:spcAft>
                <a:spcPts val="0"/>
              </a:spcAft>
              <a:buSzPts val="1120"/>
              <a:buChar char="⚫"/>
              <a:defRPr sz="1400"/>
            </a:lvl2pPr>
            <a:lvl3pPr indent="-281939" lvl="2" marL="1371600" rtl="0" algn="l">
              <a:lnSpc>
                <a:spcPct val="100000"/>
              </a:lnSpc>
              <a:spcBef>
                <a:spcPts val="280"/>
              </a:spcBef>
              <a:spcAft>
                <a:spcPts val="0"/>
              </a:spcAft>
              <a:buSzPts val="840"/>
              <a:buChar char="?"/>
              <a:defRPr sz="1400"/>
            </a:lvl3pPr>
            <a:lvl4pPr indent="-281939" lvl="3" marL="1828800" rtl="0" algn="l">
              <a:lnSpc>
                <a:spcPct val="100000"/>
              </a:lnSpc>
              <a:spcBef>
                <a:spcPts val="280"/>
              </a:spcBef>
              <a:spcAft>
                <a:spcPts val="0"/>
              </a:spcAft>
              <a:buSzPts val="840"/>
              <a:buChar char="?"/>
              <a:defRPr sz="1400"/>
            </a:lvl4pPr>
            <a:lvl5pPr indent="-289051" lvl="4" marL="2286000" rtl="0" algn="l">
              <a:lnSpc>
                <a:spcPct val="100000"/>
              </a:lnSpc>
              <a:spcBef>
                <a:spcPts val="280"/>
              </a:spcBef>
              <a:spcAft>
                <a:spcPts val="0"/>
              </a:spcAft>
              <a:buSzPts val="952"/>
              <a:buChar char="⚫"/>
              <a:defRPr sz="1400"/>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85" name="Google Shape;85;p19"/>
          <p:cNvSpPr txBox="1"/>
          <p:nvPr>
            <p:ph idx="3" type="body"/>
          </p:nvPr>
        </p:nvSpPr>
        <p:spPr>
          <a:xfrm>
            <a:off x="1428728" y="1232288"/>
            <a:ext cx="6572400" cy="2839800"/>
          </a:xfrm>
          <a:prstGeom prst="rect">
            <a:avLst/>
          </a:prstGeom>
          <a:noFill/>
          <a:ln cap="flat" cmpd="sng" w="9525">
            <a:solidFill>
              <a:schemeClr val="accent3"/>
            </a:solidFill>
            <a:prstDash val="solid"/>
            <a:round/>
            <a:headEnd len="sm" w="sm" type="none"/>
            <a:tailEnd len="sm" w="sm" type="none"/>
          </a:ln>
        </p:spPr>
        <p:txBody>
          <a:bodyPr anchorCtr="0" anchor="t" bIns="45700" lIns="91425" spcFirstLastPara="1" rIns="91425" wrap="square" tIns="45700">
            <a:normAutofit/>
          </a:bodyPr>
          <a:lstStyle>
            <a:lvl1pPr indent="-308610" lvl="0" marL="457200" rtl="0" algn="l">
              <a:lnSpc>
                <a:spcPct val="100000"/>
              </a:lnSpc>
              <a:spcBef>
                <a:spcPts val="600"/>
              </a:spcBef>
              <a:spcAft>
                <a:spcPts val="0"/>
              </a:spcAft>
              <a:buSzPts val="1260"/>
              <a:buChar char="?"/>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showMasterSp="0" type="secHead">
  <p:cSld name="SECTION_HEADER">
    <p:bg>
      <p:bgPr>
        <a:solidFill>
          <a:srgbClr val="862110"/>
        </a:solidFill>
      </p:bgPr>
    </p:bg>
    <p:spTree>
      <p:nvGrpSpPr>
        <p:cNvPr id="86" name="Shape 86"/>
        <p:cNvGrpSpPr/>
        <p:nvPr/>
      </p:nvGrpSpPr>
      <p:grpSpPr>
        <a:xfrm>
          <a:off x="0" y="0"/>
          <a:ext cx="0" cy="0"/>
          <a:chOff x="0" y="0"/>
          <a:chExt cx="0" cy="0"/>
        </a:xfrm>
      </p:grpSpPr>
      <p:sp>
        <p:nvSpPr>
          <p:cNvPr id="87" name="Google Shape;87;p20"/>
          <p:cNvSpPr txBox="1"/>
          <p:nvPr>
            <p:ph type="title"/>
          </p:nvPr>
        </p:nvSpPr>
        <p:spPr>
          <a:xfrm>
            <a:off x="2286000" y="2171700"/>
            <a:ext cx="6172200" cy="15402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lt2"/>
              </a:buClr>
              <a:buSzPts val="3000"/>
              <a:buFont typeface="Century Schoolbook"/>
              <a:buNone/>
              <a:defRPr b="1" sz="3000" cap="small"/>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8" name="Google Shape;88;p20"/>
          <p:cNvSpPr txBox="1"/>
          <p:nvPr>
            <p:ph idx="1" type="body"/>
          </p:nvPr>
        </p:nvSpPr>
        <p:spPr>
          <a:xfrm>
            <a:off x="2286000" y="3757613"/>
            <a:ext cx="6172200" cy="10287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600"/>
              </a:spcBef>
              <a:spcAft>
                <a:spcPts val="0"/>
              </a:spcAft>
              <a:buSzPts val="1260"/>
              <a:buNone/>
              <a:defRPr b="1" sz="1800">
                <a:solidFill>
                  <a:schemeClr val="lt2"/>
                </a:solidFill>
              </a:defRPr>
            </a:lvl1pPr>
            <a:lvl2pPr indent="-228600" lvl="1" marL="914400" rtl="0" algn="l">
              <a:lnSpc>
                <a:spcPct val="100000"/>
              </a:lnSpc>
              <a:spcBef>
                <a:spcPts val="360"/>
              </a:spcBef>
              <a:spcAft>
                <a:spcPts val="0"/>
              </a:spcAft>
              <a:buSzPts val="1440"/>
              <a:buNone/>
              <a:defRPr sz="1800">
                <a:solidFill>
                  <a:schemeClr val="lt1"/>
                </a:solidFill>
              </a:defRPr>
            </a:lvl2pPr>
            <a:lvl3pPr indent="-228600" lvl="2" marL="1371600" rtl="0" algn="l">
              <a:lnSpc>
                <a:spcPct val="100000"/>
              </a:lnSpc>
              <a:spcBef>
                <a:spcPts val="320"/>
              </a:spcBef>
              <a:spcAft>
                <a:spcPts val="0"/>
              </a:spcAft>
              <a:buSzPts val="960"/>
              <a:buNone/>
              <a:defRPr sz="1600">
                <a:solidFill>
                  <a:schemeClr val="lt1"/>
                </a:solidFill>
              </a:defRPr>
            </a:lvl3pPr>
            <a:lvl4pPr indent="-228600" lvl="3" marL="1828800" rtl="0" algn="l">
              <a:lnSpc>
                <a:spcPct val="100000"/>
              </a:lnSpc>
              <a:spcBef>
                <a:spcPts val="280"/>
              </a:spcBef>
              <a:spcAft>
                <a:spcPts val="0"/>
              </a:spcAft>
              <a:buSzPts val="840"/>
              <a:buNone/>
              <a:defRPr sz="1400">
                <a:solidFill>
                  <a:schemeClr val="lt1"/>
                </a:solidFill>
              </a:defRPr>
            </a:lvl4pPr>
            <a:lvl5pPr indent="-228600" lvl="4" marL="2286000" rtl="0" algn="l">
              <a:lnSpc>
                <a:spcPct val="100000"/>
              </a:lnSpc>
              <a:spcBef>
                <a:spcPts val="280"/>
              </a:spcBef>
              <a:spcAft>
                <a:spcPts val="0"/>
              </a:spcAft>
              <a:buSzPts val="952"/>
              <a:buNone/>
              <a:defRPr sz="1400">
                <a:solidFill>
                  <a:schemeClr val="lt1"/>
                </a:solidFill>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cxnSp>
        <p:nvCxnSpPr>
          <p:cNvPr id="89" name="Google Shape;89;p20"/>
          <p:cNvCxnSpPr/>
          <p:nvPr/>
        </p:nvCxnSpPr>
        <p:spPr>
          <a:xfrm>
            <a:off x="9097944" y="0"/>
            <a:ext cx="0" cy="5143500"/>
          </a:xfrm>
          <a:prstGeom prst="straightConnector1">
            <a:avLst/>
          </a:prstGeom>
          <a:noFill/>
          <a:ln cap="flat" cmpd="thickThin" w="57150">
            <a:solidFill>
              <a:srgbClr val="FEC2AC"/>
            </a:solidFill>
            <a:prstDash val="solid"/>
            <a:round/>
            <a:headEnd len="sm" w="sm" type="none"/>
            <a:tailEnd len="sm" w="sm" type="none"/>
          </a:ln>
        </p:spPr>
      </p:cxnSp>
      <p:pic>
        <p:nvPicPr>
          <p:cNvPr descr="Sin título-2 copia.jpg" id="90" name="Google Shape;90;p20"/>
          <p:cNvPicPr preferRelativeResize="0"/>
          <p:nvPr/>
        </p:nvPicPr>
        <p:blipFill rotWithShape="1">
          <a:blip r:embed="rId2">
            <a:alphaModFix/>
          </a:blip>
          <a:srcRect b="0" l="0" r="0" t="0"/>
          <a:stretch/>
        </p:blipFill>
        <p:spPr>
          <a:xfrm rot="5400000">
            <a:off x="-2107422" y="2107420"/>
            <a:ext cx="5143500" cy="928664"/>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91" name="Shape 91"/>
        <p:cNvGrpSpPr/>
        <p:nvPr/>
      </p:nvGrpSpPr>
      <p:grpSpPr>
        <a:xfrm>
          <a:off x="0" y="0"/>
          <a:ext cx="0" cy="0"/>
          <a:chOff x="0" y="0"/>
          <a:chExt cx="0" cy="0"/>
        </a:xfrm>
      </p:grpSpPr>
      <p:sp>
        <p:nvSpPr>
          <p:cNvPr id="92" name="Google Shape;92;p21"/>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2"/>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3" name="Google Shape;93;p21"/>
          <p:cNvSpPr txBox="1"/>
          <p:nvPr>
            <p:ph idx="1" type="body"/>
          </p:nvPr>
        </p:nvSpPr>
        <p:spPr>
          <a:xfrm>
            <a:off x="928662" y="1017974"/>
            <a:ext cx="3729000" cy="3643500"/>
          </a:xfrm>
          <a:prstGeom prst="rect">
            <a:avLst/>
          </a:prstGeom>
          <a:noFill/>
          <a:ln>
            <a:noFill/>
          </a:ln>
        </p:spPr>
        <p:txBody>
          <a:bodyPr anchorCtr="0" anchor="t" bIns="45700" lIns="91425" spcFirstLastPara="1" rIns="91425" wrap="square" tIns="45700">
            <a:normAutofit/>
          </a:bodyPr>
          <a:lstStyle>
            <a:lvl1pPr indent="-308610" lvl="0" marL="457200" rtl="0" algn="l">
              <a:lnSpc>
                <a:spcPct val="100000"/>
              </a:lnSpc>
              <a:spcBef>
                <a:spcPts val="600"/>
              </a:spcBef>
              <a:spcAft>
                <a:spcPts val="0"/>
              </a:spcAft>
              <a:buSzPts val="1260"/>
              <a:buChar char="?"/>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94" name="Google Shape;94;p21"/>
          <p:cNvSpPr txBox="1"/>
          <p:nvPr>
            <p:ph idx="2" type="body"/>
          </p:nvPr>
        </p:nvSpPr>
        <p:spPr>
          <a:xfrm>
            <a:off x="4857752" y="1017974"/>
            <a:ext cx="3657600" cy="3643500"/>
          </a:xfrm>
          <a:prstGeom prst="rect">
            <a:avLst/>
          </a:prstGeom>
          <a:noFill/>
          <a:ln>
            <a:noFill/>
          </a:ln>
        </p:spPr>
        <p:txBody>
          <a:bodyPr anchorCtr="0" anchor="t" bIns="45700" lIns="91425" spcFirstLastPara="1" rIns="91425" wrap="square" tIns="45700">
            <a:normAutofit/>
          </a:bodyPr>
          <a:lstStyle>
            <a:lvl1pPr indent="-308610" lvl="0" marL="457200" rtl="0" algn="l">
              <a:lnSpc>
                <a:spcPct val="100000"/>
              </a:lnSpc>
              <a:spcBef>
                <a:spcPts val="600"/>
              </a:spcBef>
              <a:spcAft>
                <a:spcPts val="0"/>
              </a:spcAft>
              <a:buSzPts val="1260"/>
              <a:buChar char="?"/>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95" name="Shape 95"/>
        <p:cNvGrpSpPr/>
        <p:nvPr/>
      </p:nvGrpSpPr>
      <p:grpSpPr>
        <a:xfrm>
          <a:off x="0" y="0"/>
          <a:ext cx="0" cy="0"/>
          <a:chOff x="0" y="0"/>
          <a:chExt cx="0" cy="0"/>
        </a:xfrm>
      </p:grpSpPr>
      <p:sp>
        <p:nvSpPr>
          <p:cNvPr id="96" name="Google Shape;96;p22"/>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2"/>
              </a:buClr>
              <a:buSzPts val="3000"/>
              <a:buFont typeface="Century Schoolbook"/>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7" name="Google Shape;97;p22"/>
          <p:cNvSpPr txBox="1"/>
          <p:nvPr>
            <p:ph idx="1" type="body"/>
          </p:nvPr>
        </p:nvSpPr>
        <p:spPr>
          <a:xfrm>
            <a:off x="928662" y="1714494"/>
            <a:ext cx="3657600" cy="2914800"/>
          </a:xfrm>
          <a:prstGeom prst="rect">
            <a:avLst/>
          </a:prstGeom>
          <a:noFill/>
          <a:ln>
            <a:noFill/>
          </a:ln>
        </p:spPr>
        <p:txBody>
          <a:bodyPr anchorCtr="0" anchor="t" bIns="45700" lIns="91425" spcFirstLastPara="1" rIns="91425" wrap="square" tIns="45700">
            <a:normAutofit/>
          </a:bodyPr>
          <a:lstStyle>
            <a:lvl1pPr indent="-308610" lvl="0" marL="457200" rtl="0" algn="l">
              <a:lnSpc>
                <a:spcPct val="100000"/>
              </a:lnSpc>
              <a:spcBef>
                <a:spcPts val="600"/>
              </a:spcBef>
              <a:spcAft>
                <a:spcPts val="0"/>
              </a:spcAft>
              <a:buSzPts val="1260"/>
              <a:buChar char="?"/>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98" name="Google Shape;98;p22"/>
          <p:cNvSpPr txBox="1"/>
          <p:nvPr>
            <p:ph idx="2" type="body"/>
          </p:nvPr>
        </p:nvSpPr>
        <p:spPr>
          <a:xfrm>
            <a:off x="4857752" y="1714494"/>
            <a:ext cx="3657600" cy="2914800"/>
          </a:xfrm>
          <a:prstGeom prst="rect">
            <a:avLst/>
          </a:prstGeom>
          <a:noFill/>
          <a:ln>
            <a:noFill/>
          </a:ln>
        </p:spPr>
        <p:txBody>
          <a:bodyPr anchorCtr="0" anchor="t" bIns="45700" lIns="91425" spcFirstLastPara="1" rIns="91425" wrap="square" tIns="45700">
            <a:normAutofit/>
          </a:bodyPr>
          <a:lstStyle>
            <a:lvl1pPr indent="-308610" lvl="0" marL="457200" rtl="0" algn="l">
              <a:lnSpc>
                <a:spcPct val="100000"/>
              </a:lnSpc>
              <a:spcBef>
                <a:spcPts val="600"/>
              </a:spcBef>
              <a:spcAft>
                <a:spcPts val="0"/>
              </a:spcAft>
              <a:buSzPts val="1260"/>
              <a:buChar char="?"/>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99" name="Google Shape;99;p22"/>
          <p:cNvSpPr/>
          <p:nvPr>
            <p:ph idx="3" type="body"/>
          </p:nvPr>
        </p:nvSpPr>
        <p:spPr>
          <a:xfrm>
            <a:off x="928662" y="1017974"/>
            <a:ext cx="3657600" cy="493800"/>
          </a:xfrm>
          <a:prstGeom prst="roundRect">
            <a:avLst>
              <a:gd fmla="val 16667" name="adj"/>
            </a:avLst>
          </a:prstGeom>
          <a:solidFill>
            <a:srgbClr val="862110"/>
          </a:solidFill>
          <a:ln>
            <a:noFill/>
          </a:ln>
        </p:spPr>
        <p:txBody>
          <a:bodyPr anchorCtr="0" anchor="ctr" bIns="45700" lIns="91425" spcFirstLastPara="1" rIns="91425" wrap="square" tIns="45700">
            <a:normAutofit/>
          </a:bodyPr>
          <a:lstStyle>
            <a:lvl1pPr indent="-228600" lvl="0" marL="457200" rtl="0" algn="l">
              <a:lnSpc>
                <a:spcPct val="100000"/>
              </a:lnSpc>
              <a:spcBef>
                <a:spcPts val="600"/>
              </a:spcBef>
              <a:spcAft>
                <a:spcPts val="0"/>
              </a:spcAft>
              <a:buSzPts val="1400"/>
              <a:buFont typeface="Century Schoolbook"/>
              <a:buNone/>
              <a:defRPr b="1" sz="2000">
                <a:solidFill>
                  <a:srgbClr val="F9E17F"/>
                </a:solidFill>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100" name="Google Shape;100;p22"/>
          <p:cNvSpPr/>
          <p:nvPr>
            <p:ph idx="4" type="body"/>
          </p:nvPr>
        </p:nvSpPr>
        <p:spPr>
          <a:xfrm>
            <a:off x="4857752" y="1017974"/>
            <a:ext cx="3657600" cy="493800"/>
          </a:xfrm>
          <a:prstGeom prst="roundRect">
            <a:avLst>
              <a:gd fmla="val 16667" name="adj"/>
            </a:avLst>
          </a:prstGeom>
          <a:solidFill>
            <a:srgbClr val="862110"/>
          </a:solidFill>
          <a:ln cap="flat" cmpd="sng" w="9525">
            <a:solidFill>
              <a:srgbClr val="C00000"/>
            </a:solidFill>
            <a:prstDash val="solid"/>
            <a:round/>
            <a:headEnd len="sm" w="sm" type="none"/>
            <a:tailEnd len="sm" w="sm" type="none"/>
          </a:ln>
        </p:spPr>
        <p:txBody>
          <a:bodyPr anchorCtr="0" anchor="ctr" bIns="45700" lIns="91425" spcFirstLastPara="1" rIns="91425" wrap="square" tIns="45700">
            <a:normAutofit/>
          </a:bodyPr>
          <a:lstStyle>
            <a:lvl1pPr indent="-228600" lvl="0" marL="457200" rtl="0" algn="l">
              <a:lnSpc>
                <a:spcPct val="100000"/>
              </a:lnSpc>
              <a:spcBef>
                <a:spcPts val="600"/>
              </a:spcBef>
              <a:spcAft>
                <a:spcPts val="0"/>
              </a:spcAft>
              <a:buSzPts val="1400"/>
              <a:buFont typeface="Century Schoolbook"/>
              <a:buNone/>
              <a:defRPr b="1" sz="2000">
                <a:solidFill>
                  <a:srgbClr val="F9E17F"/>
                </a:solidFill>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101" name="Shape 101"/>
        <p:cNvGrpSpPr/>
        <p:nvPr/>
      </p:nvGrpSpPr>
      <p:grpSpPr>
        <a:xfrm>
          <a:off x="0" y="0"/>
          <a:ext cx="0" cy="0"/>
          <a:chOff x="0" y="0"/>
          <a:chExt cx="0" cy="0"/>
        </a:xfrm>
      </p:grpSpPr>
      <p:sp>
        <p:nvSpPr>
          <p:cNvPr id="102" name="Google Shape;102;p23"/>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2"/>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showMasterSp="0" type="picTx">
  <p:cSld name="PICTURE_WITH_CAPTION_TEXT">
    <p:spTree>
      <p:nvGrpSpPr>
        <p:cNvPr id="103" name="Shape 103"/>
        <p:cNvGrpSpPr/>
        <p:nvPr/>
      </p:nvGrpSpPr>
      <p:grpSpPr>
        <a:xfrm>
          <a:off x="0" y="0"/>
          <a:ext cx="0" cy="0"/>
          <a:chOff x="0" y="0"/>
          <a:chExt cx="0" cy="0"/>
        </a:xfrm>
      </p:grpSpPr>
      <p:cxnSp>
        <p:nvCxnSpPr>
          <p:cNvPr id="104" name="Google Shape;104;p24"/>
          <p:cNvCxnSpPr/>
          <p:nvPr/>
        </p:nvCxnSpPr>
        <p:spPr>
          <a:xfrm>
            <a:off x="8763000" y="0"/>
            <a:ext cx="0" cy="5143500"/>
          </a:xfrm>
          <a:prstGeom prst="straightConnector1">
            <a:avLst/>
          </a:prstGeom>
          <a:noFill/>
          <a:ln cap="flat" cmpd="sng" w="38100">
            <a:solidFill>
              <a:srgbClr val="FEC2AC"/>
            </a:solidFill>
            <a:prstDash val="solid"/>
            <a:round/>
            <a:headEnd len="sm" w="sm" type="none"/>
            <a:tailEnd len="sm" w="sm" type="none"/>
          </a:ln>
        </p:spPr>
      </p:cxnSp>
      <p:sp>
        <p:nvSpPr>
          <p:cNvPr id="105" name="Google Shape;105;p24"/>
          <p:cNvSpPr/>
          <p:nvPr/>
        </p:nvSpPr>
        <p:spPr>
          <a:xfrm>
            <a:off x="8156448" y="4286250"/>
            <a:ext cx="548700" cy="4116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106" name="Google Shape;106;p24"/>
          <p:cNvSpPr txBox="1"/>
          <p:nvPr>
            <p:ph type="title"/>
          </p:nvPr>
        </p:nvSpPr>
        <p:spPr>
          <a:xfrm rot="5400000">
            <a:off x="4138863" y="2343090"/>
            <a:ext cx="4731900" cy="4572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2"/>
              </a:buClr>
              <a:buSzPts val="2000"/>
              <a:buFont typeface="Century Schoolbook"/>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7" name="Google Shape;107;p24"/>
          <p:cNvSpPr/>
          <p:nvPr>
            <p:ph idx="2" type="pic"/>
          </p:nvPr>
        </p:nvSpPr>
        <p:spPr>
          <a:xfrm>
            <a:off x="0" y="0"/>
            <a:ext cx="6172200" cy="5143500"/>
          </a:xfrm>
          <a:prstGeom prst="rect">
            <a:avLst/>
          </a:prstGeom>
          <a:solidFill>
            <a:schemeClr val="lt2"/>
          </a:solidFill>
          <a:ln>
            <a:noFill/>
          </a:ln>
        </p:spPr>
      </p:sp>
      <p:sp>
        <p:nvSpPr>
          <p:cNvPr id="108" name="Google Shape;108;p24"/>
          <p:cNvSpPr txBox="1"/>
          <p:nvPr>
            <p:ph idx="1" type="body"/>
          </p:nvPr>
        </p:nvSpPr>
        <p:spPr>
          <a:xfrm>
            <a:off x="6765798" y="198596"/>
            <a:ext cx="1524000" cy="37170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100"/>
              </a:spcBef>
              <a:spcAft>
                <a:spcPts val="0"/>
              </a:spcAft>
              <a:buSzPts val="840"/>
              <a:buFont typeface="Century Schoolbook"/>
              <a:buNone/>
              <a:defRPr sz="1200"/>
            </a:lvl1pPr>
            <a:lvl2pPr indent="-289560" lvl="1" marL="914400" rtl="0" algn="l">
              <a:lnSpc>
                <a:spcPct val="100000"/>
              </a:lnSpc>
              <a:spcBef>
                <a:spcPts val="400"/>
              </a:spcBef>
              <a:spcAft>
                <a:spcPts val="0"/>
              </a:spcAft>
              <a:buSzPts val="960"/>
              <a:buChar char="⚫"/>
              <a:defRPr sz="1200"/>
            </a:lvl2pPr>
            <a:lvl3pPr indent="-266700" lvl="2" marL="1371600" rtl="0" algn="l">
              <a:lnSpc>
                <a:spcPct val="100000"/>
              </a:lnSpc>
              <a:spcBef>
                <a:spcPts val="200"/>
              </a:spcBef>
              <a:spcAft>
                <a:spcPts val="0"/>
              </a:spcAft>
              <a:buSzPts val="600"/>
              <a:buChar char="?"/>
              <a:defRPr sz="1000"/>
            </a:lvl3pPr>
            <a:lvl4pPr indent="-262889" lvl="3" marL="1828800" rtl="0" algn="l">
              <a:lnSpc>
                <a:spcPct val="100000"/>
              </a:lnSpc>
              <a:spcBef>
                <a:spcPts val="180"/>
              </a:spcBef>
              <a:spcAft>
                <a:spcPts val="0"/>
              </a:spcAft>
              <a:buSzPts val="540"/>
              <a:buChar char="?"/>
              <a:defRPr sz="900"/>
            </a:lvl4pPr>
            <a:lvl5pPr indent="-267461" lvl="4" marL="2286000" rtl="0" algn="l">
              <a:lnSpc>
                <a:spcPct val="100000"/>
              </a:lnSpc>
              <a:spcBef>
                <a:spcPts val="180"/>
              </a:spcBef>
              <a:spcAft>
                <a:spcPts val="0"/>
              </a:spcAft>
              <a:buSzPts val="612"/>
              <a:buChar char="⚫"/>
              <a:defRPr sz="900"/>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cxnSp>
        <p:nvCxnSpPr>
          <p:cNvPr id="109" name="Google Shape;109;p24"/>
          <p:cNvCxnSpPr/>
          <p:nvPr/>
        </p:nvCxnSpPr>
        <p:spPr>
          <a:xfrm>
            <a:off x="8991600" y="0"/>
            <a:ext cx="0" cy="5143500"/>
          </a:xfrm>
          <a:prstGeom prst="straightConnector1">
            <a:avLst/>
          </a:prstGeom>
          <a:noFill/>
          <a:ln cap="flat" cmpd="sng" w="9525">
            <a:solidFill>
              <a:schemeClr val="dk1"/>
            </a:solidFill>
            <a:prstDash val="solid"/>
            <a:round/>
            <a:headEnd len="sm" w="sm" type="none"/>
            <a:tailEnd len="sm" w="sm" type="none"/>
          </a:ln>
        </p:spPr>
      </p:cxnSp>
      <p:sp>
        <p:nvSpPr>
          <p:cNvPr id="110" name="Google Shape;110;p24"/>
          <p:cNvSpPr/>
          <p:nvPr/>
        </p:nvSpPr>
        <p:spPr>
          <a:xfrm>
            <a:off x="8839200" y="0"/>
            <a:ext cx="304800" cy="5143500"/>
          </a:xfrm>
          <a:prstGeom prst="rect">
            <a:avLst/>
          </a:prstGeom>
          <a:solidFill>
            <a:srgbClr val="FEC2A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11" name="Google Shape;111;p24"/>
          <p:cNvCxnSpPr/>
          <p:nvPr/>
        </p:nvCxnSpPr>
        <p:spPr>
          <a:xfrm>
            <a:off x="8915400" y="0"/>
            <a:ext cx="0" cy="5143500"/>
          </a:xfrm>
          <a:prstGeom prst="straightConnector1">
            <a:avLst/>
          </a:prstGeom>
          <a:noFill/>
          <a:ln cap="flat" cmpd="sng" w="9525">
            <a:solidFill>
              <a:schemeClr val="accent1"/>
            </a:solidFill>
            <a:prstDash val="solid"/>
            <a:round/>
            <a:headEnd len="sm" w="sm" type="none"/>
            <a:tailEnd len="sm" w="sm" type="none"/>
          </a:ln>
        </p:spPr>
      </p:cxnSp>
      <p:cxnSp>
        <p:nvCxnSpPr>
          <p:cNvPr id="112" name="Google Shape;112;p24"/>
          <p:cNvCxnSpPr/>
          <p:nvPr/>
        </p:nvCxnSpPr>
        <p:spPr>
          <a:xfrm>
            <a:off x="6248400" y="0"/>
            <a:ext cx="0" cy="5143500"/>
          </a:xfrm>
          <a:prstGeom prst="straightConnector1">
            <a:avLst/>
          </a:prstGeom>
          <a:noFill/>
          <a:ln cap="flat" cmpd="sng" w="38100">
            <a:solidFill>
              <a:srgbClr val="FEC2AC"/>
            </a:solidFill>
            <a:prstDash val="solid"/>
            <a:round/>
            <a:headEnd len="sm" w="sm" type="none"/>
            <a:tailEnd len="sm" w="sm" type="none"/>
          </a:ln>
        </p:spPr>
      </p:cxnSp>
      <p:cxnSp>
        <p:nvCxnSpPr>
          <p:cNvPr id="113" name="Google Shape;113;p24"/>
          <p:cNvCxnSpPr/>
          <p:nvPr/>
        </p:nvCxnSpPr>
        <p:spPr>
          <a:xfrm>
            <a:off x="6192296" y="0"/>
            <a:ext cx="0" cy="5143500"/>
          </a:xfrm>
          <a:prstGeom prst="straightConnector1">
            <a:avLst/>
          </a:prstGeom>
          <a:noFill/>
          <a:ln cap="flat" cmpd="sng" w="12700">
            <a:solidFill>
              <a:schemeClr val="accent1"/>
            </a:solidFill>
            <a:prstDash val="solid"/>
            <a:round/>
            <a:headEnd len="sm" w="sm" type="none"/>
            <a:tailEnd len="sm" w="sm" type="none"/>
          </a:ln>
        </p:spPr>
      </p:cxnSp>
      <p:sp>
        <p:nvSpPr>
          <p:cNvPr id="114" name="Google Shape;114;p24"/>
          <p:cNvSpPr txBox="1"/>
          <p:nvPr>
            <p:ph idx="10" type="dt"/>
          </p:nvPr>
        </p:nvSpPr>
        <p:spPr>
          <a:xfrm rot="5400000">
            <a:off x="7840884" y="763526"/>
            <a:ext cx="1509000" cy="384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15" name="Google Shape;115;p24"/>
          <p:cNvSpPr txBox="1"/>
          <p:nvPr>
            <p:ph idx="12" type="sldNum"/>
          </p:nvPr>
        </p:nvSpPr>
        <p:spPr>
          <a:xfrm>
            <a:off x="8129016" y="4300538"/>
            <a:ext cx="609600" cy="390900"/>
          </a:xfrm>
          <a:prstGeom prst="rect">
            <a:avLst/>
          </a:prstGeom>
          <a:noFill/>
          <a:ln>
            <a:noFill/>
          </a:ln>
        </p:spPr>
        <p:txBody>
          <a:bodyPr anchorCtr="0" anchor="t" bIns="45700" lIns="91425" spcFirstLastPara="1" rIns="91425" wrap="square" tIns="45700">
            <a:noAutofit/>
          </a:bodyPr>
          <a:lstStyle>
            <a:lvl1pPr indent="0" lvl="0" marL="0" marR="0" rtl="0" algn="ctr">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1pPr>
            <a:lvl2pPr indent="0" lvl="1" marL="0" marR="0" rtl="0" algn="ctr">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2pPr>
            <a:lvl3pPr indent="0" lvl="2" marL="0" marR="0" rtl="0" algn="ctr">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3pPr>
            <a:lvl4pPr indent="0" lvl="3" marL="0" marR="0" rtl="0" algn="ctr">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4pPr>
            <a:lvl5pPr indent="0" lvl="4" marL="0" marR="0" rtl="0" algn="ctr">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5pPr>
            <a:lvl6pPr indent="0" lvl="5" marL="0" marR="0" rtl="0" algn="ctr">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6pPr>
            <a:lvl7pPr indent="0" lvl="6" marL="0" marR="0" rtl="0" algn="ctr">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7pPr>
            <a:lvl8pPr indent="0" lvl="7" marL="0" marR="0" rtl="0" algn="ctr">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8pPr>
            <a:lvl9pPr indent="0" lvl="8" marL="0" marR="0" rtl="0" algn="ctr">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9pPr>
          </a:lstStyle>
          <a:p>
            <a:pPr indent="0" lvl="0" marL="0" rtl="0" algn="ctr">
              <a:spcBef>
                <a:spcPts val="0"/>
              </a:spcBef>
              <a:spcAft>
                <a:spcPts val="0"/>
              </a:spcAft>
              <a:buNone/>
            </a:pPr>
            <a:fld id="{00000000-1234-1234-1234-123412341234}" type="slidenum">
              <a:rPr lang="es"/>
              <a:t>‹#›</a:t>
            </a:fld>
            <a:endParaRPr/>
          </a:p>
        </p:txBody>
      </p:sp>
      <p:sp>
        <p:nvSpPr>
          <p:cNvPr id="116" name="Google Shape;116;p24"/>
          <p:cNvSpPr txBox="1"/>
          <p:nvPr>
            <p:ph idx="11" type="ftr"/>
          </p:nvPr>
        </p:nvSpPr>
        <p:spPr>
          <a:xfrm rot="5400000">
            <a:off x="7390266" y="2757240"/>
            <a:ext cx="2400300" cy="3657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117" name="Shape 117"/>
        <p:cNvGrpSpPr/>
        <p:nvPr/>
      </p:nvGrpSpPr>
      <p:grpSpPr>
        <a:xfrm>
          <a:off x="0" y="0"/>
          <a:ext cx="0" cy="0"/>
          <a:chOff x="0" y="0"/>
          <a:chExt cx="0" cy="0"/>
        </a:xfrm>
      </p:grpSpPr>
      <p:sp>
        <p:nvSpPr>
          <p:cNvPr id="118" name="Google Shape;118;p25"/>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2"/>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9" name="Google Shape;119;p25"/>
          <p:cNvSpPr txBox="1"/>
          <p:nvPr>
            <p:ph idx="1" type="body"/>
          </p:nvPr>
        </p:nvSpPr>
        <p:spPr>
          <a:xfrm rot="5400000">
            <a:off x="2777166" y="-884205"/>
            <a:ext cx="4018200" cy="7715400"/>
          </a:xfrm>
          <a:prstGeom prst="rect">
            <a:avLst/>
          </a:prstGeom>
          <a:noFill/>
          <a:ln>
            <a:noFill/>
          </a:ln>
        </p:spPr>
        <p:txBody>
          <a:bodyPr anchorCtr="0" anchor="t" bIns="45700" lIns="91425" spcFirstLastPara="1" rIns="91425" wrap="square" tIns="45700">
            <a:normAutofit/>
          </a:bodyPr>
          <a:lstStyle>
            <a:lvl1pPr indent="-308610" lvl="0" marL="457200" rtl="0" algn="l">
              <a:lnSpc>
                <a:spcPct val="100000"/>
              </a:lnSpc>
              <a:spcBef>
                <a:spcPts val="600"/>
              </a:spcBef>
              <a:spcAft>
                <a:spcPts val="0"/>
              </a:spcAft>
              <a:buSzPts val="1260"/>
              <a:buChar char="?"/>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120" name="Google Shape;120;p25"/>
          <p:cNvSpPr txBox="1"/>
          <p:nvPr>
            <p:ph idx="10" type="dt"/>
          </p:nvPr>
        </p:nvSpPr>
        <p:spPr>
          <a:xfrm rot="5400000">
            <a:off x="7840884" y="763526"/>
            <a:ext cx="1509000" cy="384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21" name="Google Shape;121;p25"/>
          <p:cNvSpPr txBox="1"/>
          <p:nvPr>
            <p:ph idx="11" type="ftr"/>
          </p:nvPr>
        </p:nvSpPr>
        <p:spPr>
          <a:xfrm rot="5400000">
            <a:off x="7390266" y="2757240"/>
            <a:ext cx="2400300" cy="3657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22" name="Google Shape;122;p25"/>
          <p:cNvSpPr txBox="1"/>
          <p:nvPr>
            <p:ph idx="12" type="sldNum"/>
          </p:nvPr>
        </p:nvSpPr>
        <p:spPr>
          <a:xfrm>
            <a:off x="8129016" y="4300538"/>
            <a:ext cx="609600" cy="3909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123" name="Shape 123"/>
        <p:cNvGrpSpPr/>
        <p:nvPr/>
      </p:nvGrpSpPr>
      <p:grpSpPr>
        <a:xfrm>
          <a:off x="0" y="0"/>
          <a:ext cx="0" cy="0"/>
          <a:chOff x="0" y="0"/>
          <a:chExt cx="0" cy="0"/>
        </a:xfrm>
      </p:grpSpPr>
      <p:sp>
        <p:nvSpPr>
          <p:cNvPr id="124" name="Google Shape;124;p26"/>
          <p:cNvSpPr txBox="1"/>
          <p:nvPr>
            <p:ph type="title"/>
          </p:nvPr>
        </p:nvSpPr>
        <p:spPr>
          <a:xfrm rot="5400000">
            <a:off x="5273249" y="1562130"/>
            <a:ext cx="4388700" cy="16764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2"/>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5" name="Google Shape;125;p26"/>
          <p:cNvSpPr txBox="1"/>
          <p:nvPr>
            <p:ph idx="1" type="body"/>
          </p:nvPr>
        </p:nvSpPr>
        <p:spPr>
          <a:xfrm rot="5400000">
            <a:off x="1272750" y="-609571"/>
            <a:ext cx="4388700" cy="6019800"/>
          </a:xfrm>
          <a:prstGeom prst="rect">
            <a:avLst/>
          </a:prstGeom>
          <a:noFill/>
          <a:ln>
            <a:noFill/>
          </a:ln>
        </p:spPr>
        <p:txBody>
          <a:bodyPr anchorCtr="0" anchor="t" bIns="45700" lIns="91425" spcFirstLastPara="1" rIns="91425" wrap="square" tIns="45700">
            <a:normAutofit/>
          </a:bodyPr>
          <a:lstStyle>
            <a:lvl1pPr indent="-308610" lvl="0" marL="457200" rtl="0" algn="l">
              <a:lnSpc>
                <a:spcPct val="100000"/>
              </a:lnSpc>
              <a:spcBef>
                <a:spcPts val="600"/>
              </a:spcBef>
              <a:spcAft>
                <a:spcPts val="0"/>
              </a:spcAft>
              <a:buSzPts val="1260"/>
              <a:buChar char="?"/>
              <a:defRPr/>
            </a:lvl1pPr>
            <a:lvl2pPr indent="-320040" lvl="1" marL="914400" rtl="0" algn="l">
              <a:lnSpc>
                <a:spcPct val="100000"/>
              </a:lnSpc>
              <a:spcBef>
                <a:spcPts val="360"/>
              </a:spcBef>
              <a:spcAft>
                <a:spcPts val="0"/>
              </a:spcAft>
              <a:buSzPts val="1440"/>
              <a:buChar char="⚫"/>
              <a:defRPr/>
            </a:lvl2pPr>
            <a:lvl3pPr indent="-297180" lvl="2" marL="1371600" rtl="0" algn="l">
              <a:lnSpc>
                <a:spcPct val="100000"/>
              </a:lnSpc>
              <a:spcBef>
                <a:spcPts val="360"/>
              </a:spcBef>
              <a:spcAft>
                <a:spcPts val="0"/>
              </a:spcAft>
              <a:buSzPts val="1080"/>
              <a:buChar char="?"/>
              <a:defRPr/>
            </a:lvl3pPr>
            <a:lvl4pPr indent="-297180" lvl="3" marL="1828800" rtl="0" algn="l">
              <a:lnSpc>
                <a:spcPct val="100000"/>
              </a:lnSpc>
              <a:spcBef>
                <a:spcPts val="360"/>
              </a:spcBef>
              <a:spcAft>
                <a:spcPts val="0"/>
              </a:spcAft>
              <a:buSzPts val="1080"/>
              <a:buChar char="?"/>
              <a:defRPr/>
            </a:lvl4pPr>
            <a:lvl5pPr indent="-306323" lvl="4" marL="2286000" rtl="0" algn="l">
              <a:lnSpc>
                <a:spcPct val="100000"/>
              </a:lnSpc>
              <a:spcBef>
                <a:spcPts val="360"/>
              </a:spcBef>
              <a:spcAft>
                <a:spcPts val="0"/>
              </a:spcAft>
              <a:buSzPts val="1224"/>
              <a:buChar char="⚫"/>
              <a:defRPr/>
            </a:lvl5pPr>
            <a:lvl6pPr indent="-342900" lvl="5" marL="2743200" rtl="0" algn="l">
              <a:lnSpc>
                <a:spcPct val="100000"/>
              </a:lnSpc>
              <a:spcBef>
                <a:spcPts val="360"/>
              </a:spcBef>
              <a:spcAft>
                <a:spcPts val="0"/>
              </a:spcAft>
              <a:buSzPts val="1800"/>
              <a:buChar char="•"/>
              <a:defRPr/>
            </a:lvl6pPr>
            <a:lvl7pPr indent="-297179" lvl="6" marL="3200400" rtl="0" algn="l">
              <a:lnSpc>
                <a:spcPct val="100000"/>
              </a:lnSpc>
              <a:spcBef>
                <a:spcPts val="360"/>
              </a:spcBef>
              <a:spcAft>
                <a:spcPts val="0"/>
              </a:spcAft>
              <a:buSzPts val="108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126" name="Google Shape;126;p26"/>
          <p:cNvSpPr txBox="1"/>
          <p:nvPr>
            <p:ph idx="10" type="dt"/>
          </p:nvPr>
        </p:nvSpPr>
        <p:spPr>
          <a:xfrm rot="5400000">
            <a:off x="7840884" y="763526"/>
            <a:ext cx="1509000" cy="384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27" name="Google Shape;127;p26"/>
          <p:cNvSpPr txBox="1"/>
          <p:nvPr>
            <p:ph idx="11" type="ftr"/>
          </p:nvPr>
        </p:nvSpPr>
        <p:spPr>
          <a:xfrm rot="5400000">
            <a:off x="7390266" y="2757240"/>
            <a:ext cx="2400300" cy="3657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28" name="Google Shape;128;p26"/>
          <p:cNvSpPr txBox="1"/>
          <p:nvPr>
            <p:ph idx="12" type="sldNum"/>
          </p:nvPr>
        </p:nvSpPr>
        <p:spPr>
          <a:xfrm>
            <a:off x="8129016" y="4300538"/>
            <a:ext cx="609600" cy="3909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p:cSld name="Diapositiva de título">
    <p:bg>
      <p:bgPr>
        <a:solidFill>
          <a:schemeClr val="lt1"/>
        </a:solidFill>
      </p:bgPr>
    </p:bg>
    <p:spTree>
      <p:nvGrpSpPr>
        <p:cNvPr id="134" name="Shape 134"/>
        <p:cNvGrpSpPr/>
        <p:nvPr/>
      </p:nvGrpSpPr>
      <p:grpSpPr>
        <a:xfrm>
          <a:off x="0" y="0"/>
          <a:ext cx="0" cy="0"/>
          <a:chOff x="0" y="0"/>
          <a:chExt cx="0" cy="0"/>
        </a:xfrm>
      </p:grpSpPr>
      <p:sp>
        <p:nvSpPr>
          <p:cNvPr id="135" name="Google Shape;135;p28"/>
          <p:cNvSpPr txBox="1"/>
          <p:nvPr>
            <p:ph type="ctrTitle"/>
          </p:nvPr>
        </p:nvSpPr>
        <p:spPr>
          <a:xfrm>
            <a:off x="1500166" y="1071552"/>
            <a:ext cx="6643800" cy="10179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2"/>
              </a:buClr>
              <a:buSzPts val="3000"/>
              <a:buFont typeface="Century Schoolbook"/>
              <a:buNone/>
              <a:defRPr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6" name="Google Shape;136;p28"/>
          <p:cNvSpPr txBox="1"/>
          <p:nvPr>
            <p:ph idx="1" type="subTitle"/>
          </p:nvPr>
        </p:nvSpPr>
        <p:spPr>
          <a:xfrm>
            <a:off x="3500430" y="3911213"/>
            <a:ext cx="4786200" cy="803700"/>
          </a:xfrm>
          <a:prstGeom prst="rect">
            <a:avLst/>
          </a:prstGeom>
          <a:noFill/>
          <a:ln>
            <a:noFill/>
          </a:ln>
        </p:spPr>
        <p:txBody>
          <a:bodyPr anchorCtr="0" anchor="t" bIns="45700" lIns="91425" spcFirstLastPara="1" rIns="91425" wrap="square" tIns="45700">
            <a:normAutofit/>
          </a:bodyPr>
          <a:lstStyle>
            <a:lvl1pPr lvl="0" rtl="0" algn="l">
              <a:spcBef>
                <a:spcPts val="600"/>
              </a:spcBef>
              <a:spcAft>
                <a:spcPts val="0"/>
              </a:spcAft>
              <a:buSzPts val="1260"/>
              <a:buNone/>
              <a:defRPr b="1" sz="1800">
                <a:solidFill>
                  <a:schemeClr val="dk2"/>
                </a:solidFill>
              </a:defRPr>
            </a:lvl1pPr>
            <a:lvl2pPr lvl="1" rtl="0" algn="ctr">
              <a:spcBef>
                <a:spcPts val="360"/>
              </a:spcBef>
              <a:spcAft>
                <a:spcPts val="0"/>
              </a:spcAft>
              <a:buSzPts val="1440"/>
              <a:buNone/>
              <a:defRPr/>
            </a:lvl2pPr>
            <a:lvl3pPr lvl="2" rtl="0" algn="ctr">
              <a:spcBef>
                <a:spcPts val="360"/>
              </a:spcBef>
              <a:spcAft>
                <a:spcPts val="0"/>
              </a:spcAft>
              <a:buSzPts val="1080"/>
              <a:buNone/>
              <a:defRPr/>
            </a:lvl3pPr>
            <a:lvl4pPr lvl="3" rtl="0" algn="ctr">
              <a:spcBef>
                <a:spcPts val="360"/>
              </a:spcBef>
              <a:spcAft>
                <a:spcPts val="0"/>
              </a:spcAft>
              <a:buSzPts val="1080"/>
              <a:buNone/>
              <a:defRPr/>
            </a:lvl4pPr>
            <a:lvl5pPr lvl="4" rtl="0" algn="ctr">
              <a:spcBef>
                <a:spcPts val="360"/>
              </a:spcBef>
              <a:spcAft>
                <a:spcPts val="0"/>
              </a:spcAft>
              <a:buSzPts val="1224"/>
              <a:buNone/>
              <a:defRPr/>
            </a:lvl5pPr>
            <a:lvl6pPr lvl="5" rtl="0" algn="ctr">
              <a:spcBef>
                <a:spcPts val="360"/>
              </a:spcBef>
              <a:spcAft>
                <a:spcPts val="0"/>
              </a:spcAft>
              <a:buSzPts val="1800"/>
              <a:buNone/>
              <a:defRPr/>
            </a:lvl6pPr>
            <a:lvl7pPr lvl="6" rtl="0" algn="ctr">
              <a:spcBef>
                <a:spcPts val="360"/>
              </a:spcBef>
              <a:spcAft>
                <a:spcPts val="0"/>
              </a:spcAft>
              <a:buSzPts val="1080"/>
              <a:buNone/>
              <a:defRPr/>
            </a:lvl7pPr>
            <a:lvl8pPr lvl="7" rtl="0" algn="ctr">
              <a:spcBef>
                <a:spcPts val="360"/>
              </a:spcBef>
              <a:spcAft>
                <a:spcPts val="0"/>
              </a:spcAft>
              <a:buSzPts val="1800"/>
              <a:buNone/>
              <a:defRPr/>
            </a:lvl8pPr>
            <a:lvl9pPr lvl="8" rtl="0" algn="ctr">
              <a:spcBef>
                <a:spcPts val="360"/>
              </a:spcBef>
              <a:spcAft>
                <a:spcPts val="0"/>
              </a:spcAft>
              <a:buSzPts val="1800"/>
              <a:buNone/>
              <a:defRPr/>
            </a:lvl9pPr>
          </a:lstStyle>
          <a:p/>
        </p:txBody>
      </p:sp>
      <p:pic>
        <p:nvPicPr>
          <p:cNvPr descr="Sin título-3 copia.jpg" id="137" name="Google Shape;137;p28"/>
          <p:cNvPicPr preferRelativeResize="0"/>
          <p:nvPr/>
        </p:nvPicPr>
        <p:blipFill rotWithShape="1">
          <a:blip r:embed="rId2">
            <a:alphaModFix/>
          </a:blip>
          <a:srcRect b="0" l="0" r="0" t="0"/>
          <a:stretch/>
        </p:blipFill>
        <p:spPr>
          <a:xfrm>
            <a:off x="0" y="0"/>
            <a:ext cx="6858000" cy="592157"/>
          </a:xfrm>
          <a:prstGeom prst="rect">
            <a:avLst/>
          </a:prstGeom>
          <a:noFill/>
          <a:ln>
            <a:noFill/>
          </a:ln>
        </p:spPr>
      </p:pic>
      <p:pic>
        <p:nvPicPr>
          <p:cNvPr descr="https://pbs.twimg.com/profile_images/420494631415984128/Jq2aMISV.jpeg" id="138" name="Google Shape;138;p28"/>
          <p:cNvPicPr preferRelativeResize="0"/>
          <p:nvPr/>
        </p:nvPicPr>
        <p:blipFill rotWithShape="1">
          <a:blip r:embed="rId3">
            <a:alphaModFix/>
          </a:blip>
          <a:srcRect b="0" l="0" r="0" t="0"/>
          <a:stretch/>
        </p:blipFill>
        <p:spPr>
          <a:xfrm>
            <a:off x="214282" y="2839642"/>
            <a:ext cx="2415283" cy="1755844"/>
          </a:xfrm>
          <a:prstGeom prst="rect">
            <a:avLst/>
          </a:prstGeom>
          <a:noFill/>
          <a:ln>
            <a:noFill/>
          </a:ln>
        </p:spPr>
      </p:pic>
      <p:sp>
        <p:nvSpPr>
          <p:cNvPr id="139" name="Google Shape;139;p28"/>
          <p:cNvSpPr txBox="1"/>
          <p:nvPr>
            <p:ph idx="2" type="body"/>
          </p:nvPr>
        </p:nvSpPr>
        <p:spPr>
          <a:xfrm>
            <a:off x="6286512" y="2464593"/>
            <a:ext cx="1857300" cy="321600"/>
          </a:xfrm>
          <a:prstGeom prst="rect">
            <a:avLst/>
          </a:prstGeom>
          <a:noFill/>
          <a:ln>
            <a:noFill/>
          </a:ln>
        </p:spPr>
        <p:txBody>
          <a:bodyPr anchorCtr="0" anchor="t" bIns="45700" lIns="91425" spcFirstLastPara="1" rIns="91425" wrap="square" tIns="45700">
            <a:noAutofit/>
          </a:bodyPr>
          <a:lstStyle>
            <a:lvl1pPr indent="-299720" lvl="0" marL="457200" rtl="0" algn="l">
              <a:spcBef>
                <a:spcPts val="600"/>
              </a:spcBef>
              <a:spcAft>
                <a:spcPts val="0"/>
              </a:spcAft>
              <a:buSzPts val="1120"/>
              <a:buChar char="🞆"/>
              <a:defRPr sz="1600"/>
            </a:lvl1pPr>
            <a:lvl2pPr indent="-309880" lvl="1" marL="914400" rtl="0" algn="l">
              <a:spcBef>
                <a:spcPts val="320"/>
              </a:spcBef>
              <a:spcAft>
                <a:spcPts val="0"/>
              </a:spcAft>
              <a:buSzPts val="1280"/>
              <a:buChar char="⚫"/>
              <a:defRPr sz="1600"/>
            </a:lvl2pPr>
            <a:lvl3pPr indent="-289560" lvl="2" marL="1371600" rtl="0" algn="l">
              <a:spcBef>
                <a:spcPts val="320"/>
              </a:spcBef>
              <a:spcAft>
                <a:spcPts val="0"/>
              </a:spcAft>
              <a:buSzPts val="960"/>
              <a:buChar char="🞆"/>
              <a:defRPr sz="1600"/>
            </a:lvl3pPr>
            <a:lvl4pPr indent="-289560" lvl="3" marL="1828800" rtl="0" algn="l">
              <a:spcBef>
                <a:spcPts val="320"/>
              </a:spcBef>
              <a:spcAft>
                <a:spcPts val="0"/>
              </a:spcAft>
              <a:buSzPts val="960"/>
              <a:buChar char="🞆"/>
              <a:defRPr sz="1600"/>
            </a:lvl4pPr>
            <a:lvl5pPr indent="-297688" lvl="4" marL="2286000" rtl="0" algn="l">
              <a:spcBef>
                <a:spcPts val="320"/>
              </a:spcBef>
              <a:spcAft>
                <a:spcPts val="0"/>
              </a:spcAft>
              <a:buSzPts val="1088"/>
              <a:buChar char="⚫"/>
              <a:defRPr sz="1600"/>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40" name="Shape 140"/>
        <p:cNvGrpSpPr/>
        <p:nvPr/>
      </p:nvGrpSpPr>
      <p:grpSpPr>
        <a:xfrm>
          <a:off x="0" y="0"/>
          <a:ext cx="0" cy="0"/>
          <a:chOff x="0" y="0"/>
          <a:chExt cx="0" cy="0"/>
        </a:xfrm>
      </p:grpSpPr>
      <p:sp>
        <p:nvSpPr>
          <p:cNvPr id="141" name="Google Shape;141;p29"/>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2" name="Google Shape;142;p29"/>
          <p:cNvSpPr txBox="1"/>
          <p:nvPr>
            <p:ph idx="1" type="body"/>
          </p:nvPr>
        </p:nvSpPr>
        <p:spPr>
          <a:xfrm>
            <a:off x="928662" y="1125131"/>
            <a:ext cx="8072400" cy="3804000"/>
          </a:xfrm>
          <a:prstGeom prst="rect">
            <a:avLst/>
          </a:prstGeom>
          <a:noFill/>
          <a:ln>
            <a:noFill/>
          </a:ln>
        </p:spPr>
        <p:txBody>
          <a:bodyPr anchorCtr="0" anchor="t" bIns="45700" lIns="91425" spcFirstLastPara="1" rIns="91425" wrap="square" tIns="45700">
            <a:normAutofit/>
          </a:bodyPr>
          <a:lstStyle>
            <a:lvl1pPr indent="-308610" lvl="0" marL="457200" rtl="0" algn="l">
              <a:spcBef>
                <a:spcPts val="600"/>
              </a:spcBef>
              <a:spcAft>
                <a:spcPts val="0"/>
              </a:spcAft>
              <a:buSzPts val="1260"/>
              <a:buChar char="🞆"/>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inal" showMasterSp="0">
  <p:cSld name="Final">
    <p:bg>
      <p:bgPr>
        <a:solidFill>
          <a:schemeClr val="lt1"/>
        </a:solidFill>
      </p:bgPr>
    </p:bg>
    <p:spTree>
      <p:nvGrpSpPr>
        <p:cNvPr id="143" name="Shape 143"/>
        <p:cNvGrpSpPr/>
        <p:nvPr/>
      </p:nvGrpSpPr>
      <p:grpSpPr>
        <a:xfrm>
          <a:off x="0" y="0"/>
          <a:ext cx="0" cy="0"/>
          <a:chOff x="0" y="0"/>
          <a:chExt cx="0" cy="0"/>
        </a:xfrm>
      </p:grpSpPr>
      <p:sp>
        <p:nvSpPr>
          <p:cNvPr id="144" name="Google Shape;144;p30"/>
          <p:cNvSpPr txBox="1"/>
          <p:nvPr>
            <p:ph idx="1" type="body"/>
          </p:nvPr>
        </p:nvSpPr>
        <p:spPr>
          <a:xfrm>
            <a:off x="3500430" y="1553758"/>
            <a:ext cx="3357600" cy="803700"/>
          </a:xfrm>
          <a:prstGeom prst="rect">
            <a:avLst/>
          </a:prstGeom>
          <a:noFill/>
          <a:ln>
            <a:noFill/>
          </a:ln>
        </p:spPr>
        <p:txBody>
          <a:bodyPr anchorCtr="0" anchor="t" bIns="45700" lIns="91425" spcFirstLastPara="1" rIns="91425" wrap="square" tIns="45700">
            <a:normAutofit/>
          </a:bodyPr>
          <a:lstStyle>
            <a:lvl1pPr indent="-308610" lvl="0" marL="457200" rtl="0" algn="l">
              <a:spcBef>
                <a:spcPts val="600"/>
              </a:spcBef>
              <a:spcAft>
                <a:spcPts val="0"/>
              </a:spcAft>
              <a:buSzPts val="1260"/>
              <a:buChar char="🞆"/>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pic>
        <p:nvPicPr>
          <p:cNvPr descr="Sin título-3 copia.jpg" id="145" name="Google Shape;145;p30"/>
          <p:cNvPicPr preferRelativeResize="0"/>
          <p:nvPr/>
        </p:nvPicPr>
        <p:blipFill rotWithShape="1">
          <a:blip r:embed="rId2">
            <a:alphaModFix/>
          </a:blip>
          <a:srcRect b="0" l="0" r="0" t="0"/>
          <a:stretch/>
        </p:blipFill>
        <p:spPr>
          <a:xfrm>
            <a:off x="0" y="0"/>
            <a:ext cx="6858000" cy="592157"/>
          </a:xfrm>
          <a:prstGeom prst="rect">
            <a:avLst/>
          </a:prstGeom>
          <a:noFill/>
          <a:ln>
            <a:noFill/>
          </a:ln>
        </p:spPr>
      </p:pic>
      <p:pic>
        <p:nvPicPr>
          <p:cNvPr descr="https://pbs.twimg.com/profile_images/420494631415984128/Jq2aMISV.jpeg" id="146" name="Google Shape;146;p30"/>
          <p:cNvPicPr preferRelativeResize="0"/>
          <p:nvPr/>
        </p:nvPicPr>
        <p:blipFill rotWithShape="1">
          <a:blip r:embed="rId3">
            <a:alphaModFix/>
          </a:blip>
          <a:srcRect b="0" l="0" r="0" t="0"/>
          <a:stretch/>
        </p:blipFill>
        <p:spPr>
          <a:xfrm>
            <a:off x="1214414" y="1768073"/>
            <a:ext cx="1560908" cy="1560908"/>
          </a:xfrm>
          <a:prstGeom prst="rect">
            <a:avLst/>
          </a:prstGeom>
          <a:noFill/>
          <a:ln>
            <a:noFill/>
          </a:ln>
        </p:spPr>
      </p:pic>
      <p:sp>
        <p:nvSpPr>
          <p:cNvPr id="147" name="Google Shape;147;p30"/>
          <p:cNvSpPr/>
          <p:nvPr/>
        </p:nvSpPr>
        <p:spPr>
          <a:xfrm>
            <a:off x="3500430" y="2411014"/>
            <a:ext cx="3357600" cy="10041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s" sz="1800">
                <a:solidFill>
                  <a:srgbClr val="7F7F7F"/>
                </a:solidFill>
                <a:latin typeface="Century Schoolbook"/>
                <a:ea typeface="Century Schoolbook"/>
                <a:cs typeface="Century Schoolbook"/>
                <a:sym typeface="Century Schoolbook"/>
              </a:rPr>
              <a:t>www.1mayo.ccoo.es</a:t>
            </a:r>
            <a:endParaRPr/>
          </a:p>
          <a:p>
            <a:pPr indent="0" lvl="0" marL="0" marR="0" rtl="0" algn="l">
              <a:lnSpc>
                <a:spcPct val="150000"/>
              </a:lnSpc>
              <a:spcBef>
                <a:spcPts val="0"/>
              </a:spcBef>
              <a:spcAft>
                <a:spcPts val="0"/>
              </a:spcAft>
              <a:buNone/>
            </a:pPr>
            <a:r>
              <a:rPr lang="es" sz="1800">
                <a:solidFill>
                  <a:srgbClr val="7F7F7F"/>
                </a:solidFill>
                <a:latin typeface="Century Schoolbook"/>
                <a:ea typeface="Century Schoolbook"/>
                <a:cs typeface="Century Schoolbook"/>
                <a:sym typeface="Century Schoolbook"/>
              </a:rPr>
              <a:t>       @fundacion1mayo</a:t>
            </a:r>
            <a:endParaRPr/>
          </a:p>
          <a:p>
            <a:pPr indent="0" lvl="0" marL="0" marR="0" rtl="0" algn="l">
              <a:lnSpc>
                <a:spcPct val="150000"/>
              </a:lnSpc>
              <a:spcBef>
                <a:spcPts val="0"/>
              </a:spcBef>
              <a:spcAft>
                <a:spcPts val="0"/>
              </a:spcAft>
              <a:buNone/>
            </a:pPr>
            <a:r>
              <a:rPr lang="es" sz="1800">
                <a:solidFill>
                  <a:srgbClr val="7F7F7F"/>
                </a:solidFill>
                <a:latin typeface="Century Schoolbook"/>
                <a:ea typeface="Century Schoolbook"/>
                <a:cs typeface="Century Schoolbook"/>
                <a:sym typeface="Century Schoolbook"/>
              </a:rPr>
              <a:t>        Fundación 1 mayo</a:t>
            </a:r>
            <a:endParaRPr sz="1800">
              <a:solidFill>
                <a:schemeClr val="dk1"/>
              </a:solidFill>
              <a:latin typeface="Century Schoolbook"/>
              <a:ea typeface="Century Schoolbook"/>
              <a:cs typeface="Century Schoolbook"/>
              <a:sym typeface="Century Schoolbook"/>
            </a:endParaRPr>
          </a:p>
        </p:txBody>
      </p:sp>
      <p:pic>
        <p:nvPicPr>
          <p:cNvPr descr="twitt.png" id="148" name="Google Shape;148;p30"/>
          <p:cNvPicPr preferRelativeResize="0"/>
          <p:nvPr/>
        </p:nvPicPr>
        <p:blipFill rotWithShape="1">
          <a:blip r:embed="rId4">
            <a:alphaModFix/>
          </a:blip>
          <a:srcRect b="0" l="0" r="0" t="0"/>
          <a:stretch/>
        </p:blipFill>
        <p:spPr>
          <a:xfrm>
            <a:off x="3714744" y="2839642"/>
            <a:ext cx="217882" cy="176037"/>
          </a:xfrm>
          <a:prstGeom prst="rect">
            <a:avLst/>
          </a:prstGeom>
          <a:noFill/>
          <a:ln>
            <a:noFill/>
          </a:ln>
        </p:spPr>
      </p:pic>
      <p:pic>
        <p:nvPicPr>
          <p:cNvPr descr="face.png" id="149" name="Google Shape;149;p30"/>
          <p:cNvPicPr preferRelativeResize="0"/>
          <p:nvPr/>
        </p:nvPicPr>
        <p:blipFill rotWithShape="1">
          <a:blip r:embed="rId5">
            <a:alphaModFix/>
          </a:blip>
          <a:srcRect b="0" l="0" r="0" t="0"/>
          <a:stretch/>
        </p:blipFill>
        <p:spPr>
          <a:xfrm>
            <a:off x="3714744" y="3107535"/>
            <a:ext cx="214309" cy="214309"/>
          </a:xfrm>
          <a:prstGeom prst="rect">
            <a:avLst/>
          </a:prstGeom>
          <a:noFill/>
          <a:ln>
            <a:noFill/>
          </a:ln>
        </p:spPr>
      </p:pic>
      <p:pic>
        <p:nvPicPr>
          <p:cNvPr descr="unnamed.jpg" id="150" name="Google Shape;150;p30"/>
          <p:cNvPicPr preferRelativeResize="0"/>
          <p:nvPr/>
        </p:nvPicPr>
        <p:blipFill rotWithShape="1">
          <a:blip r:embed="rId6">
            <a:alphaModFix/>
          </a:blip>
          <a:srcRect b="0" l="0" r="0" t="0"/>
          <a:stretch/>
        </p:blipFill>
        <p:spPr>
          <a:xfrm>
            <a:off x="4000496" y="3482585"/>
            <a:ext cx="1125149" cy="391498"/>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showMasterSp="0" type="secHead">
  <p:cSld name="SECTION_HEADER">
    <p:bg>
      <p:bgPr>
        <a:solidFill>
          <a:srgbClr val="862110"/>
        </a:solidFill>
      </p:bgPr>
    </p:bg>
    <p:spTree>
      <p:nvGrpSpPr>
        <p:cNvPr id="151" name="Shape 151"/>
        <p:cNvGrpSpPr/>
        <p:nvPr/>
      </p:nvGrpSpPr>
      <p:grpSpPr>
        <a:xfrm>
          <a:off x="0" y="0"/>
          <a:ext cx="0" cy="0"/>
          <a:chOff x="0" y="0"/>
          <a:chExt cx="0" cy="0"/>
        </a:xfrm>
      </p:grpSpPr>
      <p:sp>
        <p:nvSpPr>
          <p:cNvPr id="152" name="Google Shape;152;p31"/>
          <p:cNvSpPr txBox="1"/>
          <p:nvPr>
            <p:ph type="title"/>
          </p:nvPr>
        </p:nvSpPr>
        <p:spPr>
          <a:xfrm>
            <a:off x="2286000" y="2171700"/>
            <a:ext cx="6172200" cy="1540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lt2"/>
              </a:buClr>
              <a:buSzPts val="3000"/>
              <a:buFont typeface="Century Schoolbook"/>
              <a:buNone/>
              <a:defRPr b="1" sz="3000" cap="small"/>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3" name="Google Shape;153;p31"/>
          <p:cNvSpPr txBox="1"/>
          <p:nvPr>
            <p:ph idx="1" type="body"/>
          </p:nvPr>
        </p:nvSpPr>
        <p:spPr>
          <a:xfrm>
            <a:off x="2286000" y="3757613"/>
            <a:ext cx="6172200" cy="1028700"/>
          </a:xfrm>
          <a:prstGeom prst="rect">
            <a:avLst/>
          </a:prstGeom>
          <a:noFill/>
          <a:ln>
            <a:noFill/>
          </a:ln>
        </p:spPr>
        <p:txBody>
          <a:bodyPr anchorCtr="0" anchor="t" bIns="45700" lIns="91425" spcFirstLastPara="1" rIns="91425" wrap="square" tIns="45700">
            <a:normAutofit/>
          </a:bodyPr>
          <a:lstStyle>
            <a:lvl1pPr indent="-228600" lvl="0" marL="457200" rtl="0" algn="l">
              <a:spcBef>
                <a:spcPts val="600"/>
              </a:spcBef>
              <a:spcAft>
                <a:spcPts val="0"/>
              </a:spcAft>
              <a:buSzPts val="1260"/>
              <a:buNone/>
              <a:defRPr b="1" sz="1800">
                <a:solidFill>
                  <a:schemeClr val="lt2"/>
                </a:solidFill>
              </a:defRPr>
            </a:lvl1pPr>
            <a:lvl2pPr indent="-228600" lvl="1" marL="914400" rtl="0" algn="l">
              <a:spcBef>
                <a:spcPts val="360"/>
              </a:spcBef>
              <a:spcAft>
                <a:spcPts val="0"/>
              </a:spcAft>
              <a:buSzPts val="1440"/>
              <a:buNone/>
              <a:defRPr sz="1800">
                <a:solidFill>
                  <a:schemeClr val="lt1"/>
                </a:solidFill>
              </a:defRPr>
            </a:lvl2pPr>
            <a:lvl3pPr indent="-228600" lvl="2" marL="1371600" rtl="0" algn="l">
              <a:spcBef>
                <a:spcPts val="320"/>
              </a:spcBef>
              <a:spcAft>
                <a:spcPts val="0"/>
              </a:spcAft>
              <a:buSzPts val="960"/>
              <a:buNone/>
              <a:defRPr sz="1600">
                <a:solidFill>
                  <a:schemeClr val="lt1"/>
                </a:solidFill>
              </a:defRPr>
            </a:lvl3pPr>
            <a:lvl4pPr indent="-228600" lvl="3" marL="1828800" rtl="0" algn="l">
              <a:spcBef>
                <a:spcPts val="280"/>
              </a:spcBef>
              <a:spcAft>
                <a:spcPts val="0"/>
              </a:spcAft>
              <a:buSzPts val="840"/>
              <a:buNone/>
              <a:defRPr sz="1400">
                <a:solidFill>
                  <a:schemeClr val="lt1"/>
                </a:solidFill>
              </a:defRPr>
            </a:lvl4pPr>
            <a:lvl5pPr indent="-228600" lvl="4" marL="2286000" rtl="0" algn="l">
              <a:spcBef>
                <a:spcPts val="280"/>
              </a:spcBef>
              <a:spcAft>
                <a:spcPts val="0"/>
              </a:spcAft>
              <a:buSzPts val="952"/>
              <a:buNone/>
              <a:defRPr sz="1400">
                <a:solidFill>
                  <a:schemeClr val="lt1"/>
                </a:solidFill>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cxnSp>
        <p:nvCxnSpPr>
          <p:cNvPr id="154" name="Google Shape;154;p31"/>
          <p:cNvCxnSpPr/>
          <p:nvPr/>
        </p:nvCxnSpPr>
        <p:spPr>
          <a:xfrm>
            <a:off x="9097944" y="0"/>
            <a:ext cx="0" cy="5143500"/>
          </a:xfrm>
          <a:prstGeom prst="straightConnector1">
            <a:avLst/>
          </a:prstGeom>
          <a:noFill/>
          <a:ln cap="flat" cmpd="thickThin" w="57150">
            <a:solidFill>
              <a:srgbClr val="FEC2AC"/>
            </a:solidFill>
            <a:prstDash val="solid"/>
            <a:round/>
            <a:headEnd len="sm" w="sm" type="none"/>
            <a:tailEnd len="sm" w="sm" type="none"/>
          </a:ln>
        </p:spPr>
      </p:cxnSp>
      <p:pic>
        <p:nvPicPr>
          <p:cNvPr descr="Sin título-2 copia.jpg" id="155" name="Google Shape;155;p31"/>
          <p:cNvPicPr preferRelativeResize="0"/>
          <p:nvPr/>
        </p:nvPicPr>
        <p:blipFill rotWithShape="1">
          <a:blip r:embed="rId2">
            <a:alphaModFix/>
          </a:blip>
          <a:srcRect b="0" l="0" r="0" t="0"/>
          <a:stretch/>
        </p:blipFill>
        <p:spPr>
          <a:xfrm rot="5400000">
            <a:off x="-2107422" y="2107420"/>
            <a:ext cx="5143500" cy="928664"/>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156" name="Shape 156"/>
        <p:cNvGrpSpPr/>
        <p:nvPr/>
      </p:nvGrpSpPr>
      <p:grpSpPr>
        <a:xfrm>
          <a:off x="0" y="0"/>
          <a:ext cx="0" cy="0"/>
          <a:chOff x="0" y="0"/>
          <a:chExt cx="0" cy="0"/>
        </a:xfrm>
      </p:grpSpPr>
      <p:sp>
        <p:nvSpPr>
          <p:cNvPr id="157" name="Google Shape;157;p32"/>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8" name="Google Shape;158;p32"/>
          <p:cNvSpPr txBox="1"/>
          <p:nvPr>
            <p:ph idx="1" type="body"/>
          </p:nvPr>
        </p:nvSpPr>
        <p:spPr>
          <a:xfrm>
            <a:off x="928662" y="1017974"/>
            <a:ext cx="3729000" cy="3643500"/>
          </a:xfrm>
          <a:prstGeom prst="rect">
            <a:avLst/>
          </a:prstGeom>
          <a:noFill/>
          <a:ln>
            <a:noFill/>
          </a:ln>
        </p:spPr>
        <p:txBody>
          <a:bodyPr anchorCtr="0" anchor="t" bIns="45700" lIns="91425" spcFirstLastPara="1" rIns="91425" wrap="square" tIns="45700">
            <a:normAutofit/>
          </a:bodyPr>
          <a:lstStyle>
            <a:lvl1pPr indent="-308610" lvl="0" marL="457200" rtl="0" algn="l">
              <a:spcBef>
                <a:spcPts val="600"/>
              </a:spcBef>
              <a:spcAft>
                <a:spcPts val="0"/>
              </a:spcAft>
              <a:buSzPts val="1260"/>
              <a:buChar char="🞆"/>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59" name="Google Shape;159;p32"/>
          <p:cNvSpPr txBox="1"/>
          <p:nvPr>
            <p:ph idx="2" type="body"/>
          </p:nvPr>
        </p:nvSpPr>
        <p:spPr>
          <a:xfrm>
            <a:off x="4857752" y="1017974"/>
            <a:ext cx="3657600" cy="3643500"/>
          </a:xfrm>
          <a:prstGeom prst="rect">
            <a:avLst/>
          </a:prstGeom>
          <a:noFill/>
          <a:ln>
            <a:noFill/>
          </a:ln>
        </p:spPr>
        <p:txBody>
          <a:bodyPr anchorCtr="0" anchor="t" bIns="45700" lIns="91425" spcFirstLastPara="1" rIns="91425" wrap="square" tIns="45700">
            <a:normAutofit/>
          </a:bodyPr>
          <a:lstStyle>
            <a:lvl1pPr indent="-308610" lvl="0" marL="457200" rtl="0" algn="l">
              <a:spcBef>
                <a:spcPts val="600"/>
              </a:spcBef>
              <a:spcAft>
                <a:spcPts val="0"/>
              </a:spcAft>
              <a:buSzPts val="1260"/>
              <a:buChar char="🞆"/>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160" name="Shape 160"/>
        <p:cNvGrpSpPr/>
        <p:nvPr/>
      </p:nvGrpSpPr>
      <p:grpSpPr>
        <a:xfrm>
          <a:off x="0" y="0"/>
          <a:ext cx="0" cy="0"/>
          <a:chOff x="0" y="0"/>
          <a:chExt cx="0" cy="0"/>
        </a:xfrm>
      </p:grpSpPr>
      <p:sp>
        <p:nvSpPr>
          <p:cNvPr id="161" name="Google Shape;161;p33"/>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2"/>
              </a:buClr>
              <a:buSzPts val="3000"/>
              <a:buFont typeface="Century Schoolbook"/>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62" name="Google Shape;162;p33"/>
          <p:cNvSpPr txBox="1"/>
          <p:nvPr>
            <p:ph idx="1" type="body"/>
          </p:nvPr>
        </p:nvSpPr>
        <p:spPr>
          <a:xfrm>
            <a:off x="928662" y="1714494"/>
            <a:ext cx="3657600" cy="2914800"/>
          </a:xfrm>
          <a:prstGeom prst="rect">
            <a:avLst/>
          </a:prstGeom>
          <a:noFill/>
          <a:ln>
            <a:noFill/>
          </a:ln>
        </p:spPr>
        <p:txBody>
          <a:bodyPr anchorCtr="0" anchor="t" bIns="45700" lIns="91425" spcFirstLastPara="1" rIns="91425" wrap="square" tIns="45700">
            <a:normAutofit/>
          </a:bodyPr>
          <a:lstStyle>
            <a:lvl1pPr indent="-308610" lvl="0" marL="457200" rtl="0" algn="l">
              <a:spcBef>
                <a:spcPts val="600"/>
              </a:spcBef>
              <a:spcAft>
                <a:spcPts val="0"/>
              </a:spcAft>
              <a:buSzPts val="1260"/>
              <a:buChar char="🞆"/>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63" name="Google Shape;163;p33"/>
          <p:cNvSpPr txBox="1"/>
          <p:nvPr>
            <p:ph idx="2" type="body"/>
          </p:nvPr>
        </p:nvSpPr>
        <p:spPr>
          <a:xfrm>
            <a:off x="4857752" y="1714494"/>
            <a:ext cx="3657600" cy="2914800"/>
          </a:xfrm>
          <a:prstGeom prst="rect">
            <a:avLst/>
          </a:prstGeom>
          <a:noFill/>
          <a:ln>
            <a:noFill/>
          </a:ln>
        </p:spPr>
        <p:txBody>
          <a:bodyPr anchorCtr="0" anchor="t" bIns="45700" lIns="91425" spcFirstLastPara="1" rIns="91425" wrap="square" tIns="45700">
            <a:normAutofit/>
          </a:bodyPr>
          <a:lstStyle>
            <a:lvl1pPr indent="-308610" lvl="0" marL="457200" rtl="0" algn="l">
              <a:spcBef>
                <a:spcPts val="600"/>
              </a:spcBef>
              <a:spcAft>
                <a:spcPts val="0"/>
              </a:spcAft>
              <a:buSzPts val="1260"/>
              <a:buChar char="🞆"/>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64" name="Google Shape;164;p33"/>
          <p:cNvSpPr/>
          <p:nvPr>
            <p:ph idx="3" type="body"/>
          </p:nvPr>
        </p:nvSpPr>
        <p:spPr>
          <a:xfrm>
            <a:off x="928662" y="1017974"/>
            <a:ext cx="3657600" cy="493800"/>
          </a:xfrm>
          <a:prstGeom prst="roundRect">
            <a:avLst>
              <a:gd fmla="val 16667" name="adj"/>
            </a:avLst>
          </a:prstGeom>
          <a:solidFill>
            <a:srgbClr val="862110"/>
          </a:solidFill>
          <a:ln>
            <a:noFill/>
          </a:ln>
        </p:spPr>
        <p:txBody>
          <a:bodyPr anchorCtr="0" anchor="ctr" bIns="45700" lIns="91425" spcFirstLastPara="1" rIns="91425" wrap="square" tIns="45700">
            <a:normAutofit/>
          </a:bodyPr>
          <a:lstStyle>
            <a:lvl1pPr indent="-228600" lvl="0" marL="457200" rtl="0" algn="l">
              <a:spcBef>
                <a:spcPts val="600"/>
              </a:spcBef>
              <a:spcAft>
                <a:spcPts val="0"/>
              </a:spcAft>
              <a:buSzPts val="1400"/>
              <a:buFont typeface="Century Schoolbook"/>
              <a:buNone/>
              <a:defRPr b="1" sz="2000">
                <a:solidFill>
                  <a:srgbClr val="F9E17F"/>
                </a:solidFill>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65" name="Google Shape;165;p33"/>
          <p:cNvSpPr/>
          <p:nvPr>
            <p:ph idx="4" type="body"/>
          </p:nvPr>
        </p:nvSpPr>
        <p:spPr>
          <a:xfrm>
            <a:off x="4857752" y="1017974"/>
            <a:ext cx="3657600" cy="493800"/>
          </a:xfrm>
          <a:prstGeom prst="roundRect">
            <a:avLst>
              <a:gd fmla="val 16667" name="adj"/>
            </a:avLst>
          </a:prstGeom>
          <a:solidFill>
            <a:srgbClr val="862110"/>
          </a:solidFill>
          <a:ln cap="flat" cmpd="sng" w="9525">
            <a:solidFill>
              <a:srgbClr val="C00000"/>
            </a:solidFill>
            <a:prstDash val="solid"/>
            <a:round/>
            <a:headEnd len="sm" w="sm" type="none"/>
            <a:tailEnd len="sm" w="sm" type="none"/>
          </a:ln>
        </p:spPr>
        <p:txBody>
          <a:bodyPr anchorCtr="0" anchor="ctr" bIns="45700" lIns="91425" spcFirstLastPara="1" rIns="91425" wrap="square" tIns="45700">
            <a:normAutofit/>
          </a:bodyPr>
          <a:lstStyle>
            <a:lvl1pPr indent="-228600" lvl="0" marL="457200" rtl="0" algn="l">
              <a:spcBef>
                <a:spcPts val="600"/>
              </a:spcBef>
              <a:spcAft>
                <a:spcPts val="0"/>
              </a:spcAft>
              <a:buSzPts val="1400"/>
              <a:buFont typeface="Century Schoolbook"/>
              <a:buNone/>
              <a:defRPr b="1" sz="2000">
                <a:solidFill>
                  <a:srgbClr val="F9E17F"/>
                </a:solidFill>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166" name="Shape 166"/>
        <p:cNvGrpSpPr/>
        <p:nvPr/>
      </p:nvGrpSpPr>
      <p:grpSpPr>
        <a:xfrm>
          <a:off x="0" y="0"/>
          <a:ext cx="0" cy="0"/>
          <a:chOff x="0" y="0"/>
          <a:chExt cx="0" cy="0"/>
        </a:xfrm>
      </p:grpSpPr>
      <p:sp>
        <p:nvSpPr>
          <p:cNvPr id="167" name="Google Shape;167;p34"/>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áficos/tablas">
  <p:cSld name="Gráficos/tablas">
    <p:spTree>
      <p:nvGrpSpPr>
        <p:cNvPr id="168" name="Shape 168"/>
        <p:cNvGrpSpPr/>
        <p:nvPr/>
      </p:nvGrpSpPr>
      <p:grpSpPr>
        <a:xfrm>
          <a:off x="0" y="0"/>
          <a:ext cx="0" cy="0"/>
          <a:chOff x="0" y="0"/>
          <a:chExt cx="0" cy="0"/>
        </a:xfrm>
      </p:grpSpPr>
      <p:sp>
        <p:nvSpPr>
          <p:cNvPr id="169" name="Google Shape;169;p35"/>
          <p:cNvSpPr txBox="1"/>
          <p:nvPr>
            <p:ph idx="1" type="body"/>
          </p:nvPr>
        </p:nvSpPr>
        <p:spPr>
          <a:xfrm>
            <a:off x="1428728" y="803659"/>
            <a:ext cx="5286300" cy="267900"/>
          </a:xfrm>
          <a:prstGeom prst="rect">
            <a:avLst/>
          </a:prstGeom>
          <a:noFill/>
          <a:ln cap="flat" cmpd="sng" w="9525">
            <a:solidFill>
              <a:schemeClr val="accent3"/>
            </a:solidFill>
            <a:prstDash val="solid"/>
            <a:round/>
            <a:headEnd len="sm" w="sm" type="none"/>
            <a:tailEnd len="sm" w="sm" type="none"/>
          </a:ln>
        </p:spPr>
        <p:txBody>
          <a:bodyPr anchorCtr="0" anchor="t" bIns="45700" lIns="91425" spcFirstLastPara="1" rIns="91425" wrap="square" tIns="45700">
            <a:noAutofit/>
          </a:bodyPr>
          <a:lstStyle>
            <a:lvl1pPr indent="-299720" lvl="0" marL="457200" rtl="0" algn="l">
              <a:spcBef>
                <a:spcPts val="600"/>
              </a:spcBef>
              <a:spcAft>
                <a:spcPts val="0"/>
              </a:spcAft>
              <a:buSzPts val="1120"/>
              <a:buChar char="🞆"/>
              <a:defRPr sz="1600"/>
            </a:lvl1pPr>
            <a:lvl2pPr indent="-309880" lvl="1" marL="914400" rtl="0" algn="l">
              <a:spcBef>
                <a:spcPts val="320"/>
              </a:spcBef>
              <a:spcAft>
                <a:spcPts val="0"/>
              </a:spcAft>
              <a:buSzPts val="1280"/>
              <a:buChar char="⚫"/>
              <a:defRPr sz="1600"/>
            </a:lvl2pPr>
            <a:lvl3pPr indent="-289560" lvl="2" marL="1371600" rtl="0" algn="l">
              <a:spcBef>
                <a:spcPts val="320"/>
              </a:spcBef>
              <a:spcAft>
                <a:spcPts val="0"/>
              </a:spcAft>
              <a:buSzPts val="960"/>
              <a:buChar char="🞆"/>
              <a:defRPr sz="1600"/>
            </a:lvl3pPr>
            <a:lvl4pPr indent="-289560" lvl="3" marL="1828800" rtl="0" algn="l">
              <a:spcBef>
                <a:spcPts val="320"/>
              </a:spcBef>
              <a:spcAft>
                <a:spcPts val="0"/>
              </a:spcAft>
              <a:buSzPts val="960"/>
              <a:buChar char="🞆"/>
              <a:defRPr sz="1600"/>
            </a:lvl4pPr>
            <a:lvl5pPr indent="-297688" lvl="4" marL="2286000" rtl="0" algn="l">
              <a:spcBef>
                <a:spcPts val="320"/>
              </a:spcBef>
              <a:spcAft>
                <a:spcPts val="0"/>
              </a:spcAft>
              <a:buSzPts val="1088"/>
              <a:buChar char="⚫"/>
              <a:defRPr sz="1600"/>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70" name="Google Shape;170;p35"/>
          <p:cNvSpPr txBox="1"/>
          <p:nvPr>
            <p:ph idx="2" type="body"/>
          </p:nvPr>
        </p:nvSpPr>
        <p:spPr>
          <a:xfrm>
            <a:off x="1428728" y="4125526"/>
            <a:ext cx="3500400" cy="214500"/>
          </a:xfrm>
          <a:prstGeom prst="rect">
            <a:avLst/>
          </a:prstGeom>
          <a:noFill/>
          <a:ln cap="flat" cmpd="sng" w="9525">
            <a:solidFill>
              <a:schemeClr val="accent3"/>
            </a:solidFill>
            <a:prstDash val="solid"/>
            <a:round/>
            <a:headEnd len="sm" w="sm" type="none"/>
            <a:tailEnd len="sm" w="sm" type="none"/>
          </a:ln>
        </p:spPr>
        <p:txBody>
          <a:bodyPr anchorCtr="0" anchor="t" bIns="45700" lIns="91425" spcFirstLastPara="1" rIns="91425" wrap="square" tIns="45700">
            <a:noAutofit/>
          </a:bodyPr>
          <a:lstStyle>
            <a:lvl1pPr indent="-290830" lvl="0" marL="457200" rtl="0" algn="l">
              <a:spcBef>
                <a:spcPts val="600"/>
              </a:spcBef>
              <a:spcAft>
                <a:spcPts val="0"/>
              </a:spcAft>
              <a:buSzPts val="980"/>
              <a:buChar char="🞆"/>
              <a:defRPr sz="1400"/>
            </a:lvl1pPr>
            <a:lvl2pPr indent="-299719" lvl="1" marL="914400" rtl="0" algn="l">
              <a:spcBef>
                <a:spcPts val="280"/>
              </a:spcBef>
              <a:spcAft>
                <a:spcPts val="0"/>
              </a:spcAft>
              <a:buSzPts val="1120"/>
              <a:buChar char="⚫"/>
              <a:defRPr sz="1400"/>
            </a:lvl2pPr>
            <a:lvl3pPr indent="-281939" lvl="2" marL="1371600" rtl="0" algn="l">
              <a:spcBef>
                <a:spcPts val="280"/>
              </a:spcBef>
              <a:spcAft>
                <a:spcPts val="0"/>
              </a:spcAft>
              <a:buSzPts val="840"/>
              <a:buChar char="🞆"/>
              <a:defRPr sz="1400"/>
            </a:lvl3pPr>
            <a:lvl4pPr indent="-281939" lvl="3" marL="1828800" rtl="0" algn="l">
              <a:spcBef>
                <a:spcPts val="280"/>
              </a:spcBef>
              <a:spcAft>
                <a:spcPts val="0"/>
              </a:spcAft>
              <a:buSzPts val="840"/>
              <a:buChar char="🞆"/>
              <a:defRPr sz="1400"/>
            </a:lvl4pPr>
            <a:lvl5pPr indent="-289051" lvl="4" marL="2286000" rtl="0" algn="l">
              <a:spcBef>
                <a:spcPts val="280"/>
              </a:spcBef>
              <a:spcAft>
                <a:spcPts val="0"/>
              </a:spcAft>
              <a:buSzPts val="952"/>
              <a:buChar char="⚫"/>
              <a:defRPr sz="1400"/>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71" name="Google Shape;171;p35"/>
          <p:cNvSpPr txBox="1"/>
          <p:nvPr>
            <p:ph idx="3" type="body"/>
          </p:nvPr>
        </p:nvSpPr>
        <p:spPr>
          <a:xfrm>
            <a:off x="1428728" y="1232288"/>
            <a:ext cx="6572400" cy="2839800"/>
          </a:xfrm>
          <a:prstGeom prst="rect">
            <a:avLst/>
          </a:prstGeom>
          <a:noFill/>
          <a:ln cap="flat" cmpd="sng" w="9525">
            <a:solidFill>
              <a:schemeClr val="accent3"/>
            </a:solidFill>
            <a:prstDash val="solid"/>
            <a:round/>
            <a:headEnd len="sm" w="sm" type="none"/>
            <a:tailEnd len="sm" w="sm" type="none"/>
          </a:ln>
        </p:spPr>
        <p:txBody>
          <a:bodyPr anchorCtr="0" anchor="t" bIns="45700" lIns="91425" spcFirstLastPara="1" rIns="91425" wrap="square" tIns="45700">
            <a:normAutofit/>
          </a:bodyPr>
          <a:lstStyle>
            <a:lvl1pPr indent="-308610" lvl="0" marL="457200" rtl="0" algn="l">
              <a:spcBef>
                <a:spcPts val="600"/>
              </a:spcBef>
              <a:spcAft>
                <a:spcPts val="0"/>
              </a:spcAft>
              <a:buSzPts val="1260"/>
              <a:buChar char="🞆"/>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showMasterSp="0" type="picTx">
  <p:cSld name="PICTURE_WITH_CAPTION_TEXT">
    <p:spTree>
      <p:nvGrpSpPr>
        <p:cNvPr id="172" name="Shape 172"/>
        <p:cNvGrpSpPr/>
        <p:nvPr/>
      </p:nvGrpSpPr>
      <p:grpSpPr>
        <a:xfrm>
          <a:off x="0" y="0"/>
          <a:ext cx="0" cy="0"/>
          <a:chOff x="0" y="0"/>
          <a:chExt cx="0" cy="0"/>
        </a:xfrm>
      </p:grpSpPr>
      <p:cxnSp>
        <p:nvCxnSpPr>
          <p:cNvPr id="173" name="Google Shape;173;p36"/>
          <p:cNvCxnSpPr/>
          <p:nvPr/>
        </p:nvCxnSpPr>
        <p:spPr>
          <a:xfrm>
            <a:off x="8763000" y="0"/>
            <a:ext cx="0" cy="5143500"/>
          </a:xfrm>
          <a:prstGeom prst="straightConnector1">
            <a:avLst/>
          </a:prstGeom>
          <a:noFill/>
          <a:ln cap="flat" cmpd="sng" w="38100">
            <a:solidFill>
              <a:srgbClr val="FEC2AC"/>
            </a:solidFill>
            <a:prstDash val="solid"/>
            <a:round/>
            <a:headEnd len="sm" w="sm" type="none"/>
            <a:tailEnd len="sm" w="sm" type="none"/>
          </a:ln>
        </p:spPr>
      </p:cxnSp>
      <p:sp>
        <p:nvSpPr>
          <p:cNvPr id="174" name="Google Shape;174;p36"/>
          <p:cNvSpPr/>
          <p:nvPr/>
        </p:nvSpPr>
        <p:spPr>
          <a:xfrm>
            <a:off x="8156448" y="4286250"/>
            <a:ext cx="548700" cy="4116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175" name="Google Shape;175;p36"/>
          <p:cNvSpPr txBox="1"/>
          <p:nvPr>
            <p:ph type="title"/>
          </p:nvPr>
        </p:nvSpPr>
        <p:spPr>
          <a:xfrm rot="5400000">
            <a:off x="4138863" y="2343090"/>
            <a:ext cx="4731900" cy="457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2"/>
              </a:buClr>
              <a:buSzPts val="2000"/>
              <a:buFont typeface="Century Schoolbook"/>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6" name="Google Shape;176;p36"/>
          <p:cNvSpPr/>
          <p:nvPr>
            <p:ph idx="2" type="pic"/>
          </p:nvPr>
        </p:nvSpPr>
        <p:spPr>
          <a:xfrm>
            <a:off x="0" y="0"/>
            <a:ext cx="6172200" cy="5143500"/>
          </a:xfrm>
          <a:prstGeom prst="rect">
            <a:avLst/>
          </a:prstGeom>
          <a:solidFill>
            <a:schemeClr val="lt2"/>
          </a:solidFill>
          <a:ln>
            <a:noFill/>
          </a:ln>
        </p:spPr>
      </p:sp>
      <p:sp>
        <p:nvSpPr>
          <p:cNvPr id="177" name="Google Shape;177;p36"/>
          <p:cNvSpPr txBox="1"/>
          <p:nvPr>
            <p:ph idx="1" type="body"/>
          </p:nvPr>
        </p:nvSpPr>
        <p:spPr>
          <a:xfrm>
            <a:off x="6765798" y="198596"/>
            <a:ext cx="1524000" cy="3717000"/>
          </a:xfrm>
          <a:prstGeom prst="rect">
            <a:avLst/>
          </a:prstGeom>
          <a:noFill/>
          <a:ln>
            <a:noFill/>
          </a:ln>
        </p:spPr>
        <p:txBody>
          <a:bodyPr anchorCtr="0" anchor="t" bIns="45700" lIns="91425" spcFirstLastPara="1" rIns="91425" wrap="square" tIns="45700">
            <a:normAutofit/>
          </a:bodyPr>
          <a:lstStyle>
            <a:lvl1pPr indent="-228600" lvl="0" marL="457200" rtl="0" algn="l">
              <a:spcBef>
                <a:spcPts val="100"/>
              </a:spcBef>
              <a:spcAft>
                <a:spcPts val="0"/>
              </a:spcAft>
              <a:buSzPts val="840"/>
              <a:buFont typeface="Century Schoolbook"/>
              <a:buNone/>
              <a:defRPr sz="1200"/>
            </a:lvl1pPr>
            <a:lvl2pPr indent="-289560" lvl="1" marL="914400" rtl="0" algn="l">
              <a:spcBef>
                <a:spcPts val="400"/>
              </a:spcBef>
              <a:spcAft>
                <a:spcPts val="0"/>
              </a:spcAft>
              <a:buSzPts val="960"/>
              <a:buChar char="⚫"/>
              <a:defRPr sz="1200"/>
            </a:lvl2pPr>
            <a:lvl3pPr indent="-266700" lvl="2" marL="1371600" rtl="0" algn="l">
              <a:spcBef>
                <a:spcPts val="200"/>
              </a:spcBef>
              <a:spcAft>
                <a:spcPts val="0"/>
              </a:spcAft>
              <a:buSzPts val="600"/>
              <a:buChar char="🞆"/>
              <a:defRPr sz="1000"/>
            </a:lvl3pPr>
            <a:lvl4pPr indent="-262889" lvl="3" marL="1828800" rtl="0" algn="l">
              <a:spcBef>
                <a:spcPts val="180"/>
              </a:spcBef>
              <a:spcAft>
                <a:spcPts val="0"/>
              </a:spcAft>
              <a:buSzPts val="540"/>
              <a:buChar char="🞆"/>
              <a:defRPr sz="900"/>
            </a:lvl4pPr>
            <a:lvl5pPr indent="-267461" lvl="4" marL="2286000" rtl="0" algn="l">
              <a:spcBef>
                <a:spcPts val="180"/>
              </a:spcBef>
              <a:spcAft>
                <a:spcPts val="0"/>
              </a:spcAft>
              <a:buSzPts val="612"/>
              <a:buChar char="⚫"/>
              <a:defRPr sz="900"/>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cxnSp>
        <p:nvCxnSpPr>
          <p:cNvPr id="178" name="Google Shape;178;p36"/>
          <p:cNvCxnSpPr/>
          <p:nvPr/>
        </p:nvCxnSpPr>
        <p:spPr>
          <a:xfrm>
            <a:off x="8991600" y="0"/>
            <a:ext cx="0" cy="5143500"/>
          </a:xfrm>
          <a:prstGeom prst="straightConnector1">
            <a:avLst/>
          </a:prstGeom>
          <a:noFill/>
          <a:ln cap="flat" cmpd="sng" w="9525">
            <a:solidFill>
              <a:schemeClr val="dk1"/>
            </a:solidFill>
            <a:prstDash val="solid"/>
            <a:round/>
            <a:headEnd len="sm" w="sm" type="none"/>
            <a:tailEnd len="sm" w="sm" type="none"/>
          </a:ln>
        </p:spPr>
      </p:cxnSp>
      <p:sp>
        <p:nvSpPr>
          <p:cNvPr id="179" name="Google Shape;179;p36"/>
          <p:cNvSpPr/>
          <p:nvPr/>
        </p:nvSpPr>
        <p:spPr>
          <a:xfrm>
            <a:off x="8839200" y="0"/>
            <a:ext cx="304800" cy="5143500"/>
          </a:xfrm>
          <a:prstGeom prst="rect">
            <a:avLst/>
          </a:prstGeom>
          <a:solidFill>
            <a:srgbClr val="FEC2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180" name="Google Shape;180;p36"/>
          <p:cNvCxnSpPr/>
          <p:nvPr/>
        </p:nvCxnSpPr>
        <p:spPr>
          <a:xfrm>
            <a:off x="8915400" y="0"/>
            <a:ext cx="0" cy="5143500"/>
          </a:xfrm>
          <a:prstGeom prst="straightConnector1">
            <a:avLst/>
          </a:prstGeom>
          <a:noFill/>
          <a:ln cap="flat" cmpd="sng" w="9525">
            <a:solidFill>
              <a:schemeClr val="accent1"/>
            </a:solidFill>
            <a:prstDash val="solid"/>
            <a:round/>
            <a:headEnd len="sm" w="sm" type="none"/>
            <a:tailEnd len="sm" w="sm" type="none"/>
          </a:ln>
        </p:spPr>
      </p:cxnSp>
      <p:cxnSp>
        <p:nvCxnSpPr>
          <p:cNvPr id="181" name="Google Shape;181;p36"/>
          <p:cNvCxnSpPr/>
          <p:nvPr/>
        </p:nvCxnSpPr>
        <p:spPr>
          <a:xfrm>
            <a:off x="6248400" y="0"/>
            <a:ext cx="0" cy="5143500"/>
          </a:xfrm>
          <a:prstGeom prst="straightConnector1">
            <a:avLst/>
          </a:prstGeom>
          <a:noFill/>
          <a:ln cap="flat" cmpd="sng" w="38100">
            <a:solidFill>
              <a:srgbClr val="FEC2AC"/>
            </a:solidFill>
            <a:prstDash val="solid"/>
            <a:round/>
            <a:headEnd len="sm" w="sm" type="none"/>
            <a:tailEnd len="sm" w="sm" type="none"/>
          </a:ln>
        </p:spPr>
      </p:cxnSp>
      <p:cxnSp>
        <p:nvCxnSpPr>
          <p:cNvPr id="182" name="Google Shape;182;p36"/>
          <p:cNvCxnSpPr/>
          <p:nvPr/>
        </p:nvCxnSpPr>
        <p:spPr>
          <a:xfrm>
            <a:off x="6192296" y="0"/>
            <a:ext cx="0" cy="5143500"/>
          </a:xfrm>
          <a:prstGeom prst="straightConnector1">
            <a:avLst/>
          </a:prstGeom>
          <a:noFill/>
          <a:ln cap="flat" cmpd="sng" w="12700">
            <a:solidFill>
              <a:schemeClr val="accent1"/>
            </a:solidFill>
            <a:prstDash val="solid"/>
            <a:round/>
            <a:headEnd len="sm" w="sm" type="none"/>
            <a:tailEnd len="sm" w="sm" type="none"/>
          </a:ln>
        </p:spPr>
      </p:cxnSp>
      <p:sp>
        <p:nvSpPr>
          <p:cNvPr id="183" name="Google Shape;183;p36"/>
          <p:cNvSpPr txBox="1"/>
          <p:nvPr>
            <p:ph idx="10" type="dt"/>
          </p:nvPr>
        </p:nvSpPr>
        <p:spPr>
          <a:xfrm rot="5400000">
            <a:off x="7840884" y="763526"/>
            <a:ext cx="1509000" cy="384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84" name="Google Shape;184;p36"/>
          <p:cNvSpPr txBox="1"/>
          <p:nvPr>
            <p:ph idx="12" type="sldNum"/>
          </p:nvPr>
        </p:nvSpPr>
        <p:spPr>
          <a:xfrm>
            <a:off x="8129016" y="4300538"/>
            <a:ext cx="609600" cy="390900"/>
          </a:xfrm>
          <a:prstGeom prst="rect">
            <a:avLst/>
          </a:prstGeom>
          <a:noFill/>
          <a:ln>
            <a:noFill/>
          </a:ln>
        </p:spPr>
        <p:txBody>
          <a:bodyPr anchorCtr="0" anchor="t" bIns="45700" lIns="91425" spcFirstLastPara="1" rIns="91425" wrap="square" tIns="45700">
            <a:noAutofit/>
          </a:bodyPr>
          <a:lstStyle>
            <a:lvl1pPr indent="0" lvl="0" marL="0" marR="0" rtl="0" algn="ctr">
              <a:spcBef>
                <a:spcPts val="0"/>
              </a:spcBef>
              <a:buNone/>
              <a:defRPr sz="1800">
                <a:solidFill>
                  <a:schemeClr val="dk1"/>
                </a:solidFill>
                <a:latin typeface="Century Schoolbook"/>
                <a:ea typeface="Century Schoolbook"/>
                <a:cs typeface="Century Schoolbook"/>
                <a:sym typeface="Century Schoolbook"/>
              </a:defRPr>
            </a:lvl1pPr>
            <a:lvl2pPr indent="0" lvl="1" marL="0" marR="0" rtl="0" algn="ctr">
              <a:spcBef>
                <a:spcPts val="0"/>
              </a:spcBef>
              <a:buNone/>
              <a:defRPr sz="1800">
                <a:solidFill>
                  <a:schemeClr val="dk1"/>
                </a:solidFill>
                <a:latin typeface="Century Schoolbook"/>
                <a:ea typeface="Century Schoolbook"/>
                <a:cs typeface="Century Schoolbook"/>
                <a:sym typeface="Century Schoolbook"/>
              </a:defRPr>
            </a:lvl2pPr>
            <a:lvl3pPr indent="0" lvl="2" marL="0" marR="0" rtl="0" algn="ctr">
              <a:spcBef>
                <a:spcPts val="0"/>
              </a:spcBef>
              <a:buNone/>
              <a:defRPr sz="1800">
                <a:solidFill>
                  <a:schemeClr val="dk1"/>
                </a:solidFill>
                <a:latin typeface="Century Schoolbook"/>
                <a:ea typeface="Century Schoolbook"/>
                <a:cs typeface="Century Schoolbook"/>
                <a:sym typeface="Century Schoolbook"/>
              </a:defRPr>
            </a:lvl3pPr>
            <a:lvl4pPr indent="0" lvl="3" marL="0" marR="0" rtl="0" algn="ctr">
              <a:spcBef>
                <a:spcPts val="0"/>
              </a:spcBef>
              <a:buNone/>
              <a:defRPr sz="1800">
                <a:solidFill>
                  <a:schemeClr val="dk1"/>
                </a:solidFill>
                <a:latin typeface="Century Schoolbook"/>
                <a:ea typeface="Century Schoolbook"/>
                <a:cs typeface="Century Schoolbook"/>
                <a:sym typeface="Century Schoolbook"/>
              </a:defRPr>
            </a:lvl4pPr>
            <a:lvl5pPr indent="0" lvl="4" marL="0" marR="0" rtl="0" algn="ctr">
              <a:spcBef>
                <a:spcPts val="0"/>
              </a:spcBef>
              <a:buNone/>
              <a:defRPr sz="1800">
                <a:solidFill>
                  <a:schemeClr val="dk1"/>
                </a:solidFill>
                <a:latin typeface="Century Schoolbook"/>
                <a:ea typeface="Century Schoolbook"/>
                <a:cs typeface="Century Schoolbook"/>
                <a:sym typeface="Century Schoolbook"/>
              </a:defRPr>
            </a:lvl5pPr>
            <a:lvl6pPr indent="0" lvl="5" marL="0" marR="0" rtl="0" algn="ctr">
              <a:spcBef>
                <a:spcPts val="0"/>
              </a:spcBef>
              <a:buNone/>
              <a:defRPr sz="1800">
                <a:solidFill>
                  <a:schemeClr val="dk1"/>
                </a:solidFill>
                <a:latin typeface="Century Schoolbook"/>
                <a:ea typeface="Century Schoolbook"/>
                <a:cs typeface="Century Schoolbook"/>
                <a:sym typeface="Century Schoolbook"/>
              </a:defRPr>
            </a:lvl6pPr>
            <a:lvl7pPr indent="0" lvl="6" marL="0" marR="0" rtl="0" algn="ctr">
              <a:spcBef>
                <a:spcPts val="0"/>
              </a:spcBef>
              <a:buNone/>
              <a:defRPr sz="1800">
                <a:solidFill>
                  <a:schemeClr val="dk1"/>
                </a:solidFill>
                <a:latin typeface="Century Schoolbook"/>
                <a:ea typeface="Century Schoolbook"/>
                <a:cs typeface="Century Schoolbook"/>
                <a:sym typeface="Century Schoolbook"/>
              </a:defRPr>
            </a:lvl7pPr>
            <a:lvl8pPr indent="0" lvl="7" marL="0" marR="0" rtl="0" algn="ctr">
              <a:spcBef>
                <a:spcPts val="0"/>
              </a:spcBef>
              <a:buNone/>
              <a:defRPr sz="1800">
                <a:solidFill>
                  <a:schemeClr val="dk1"/>
                </a:solidFill>
                <a:latin typeface="Century Schoolbook"/>
                <a:ea typeface="Century Schoolbook"/>
                <a:cs typeface="Century Schoolbook"/>
                <a:sym typeface="Century Schoolbook"/>
              </a:defRPr>
            </a:lvl8pPr>
            <a:lvl9pPr indent="0" lvl="8" marL="0" marR="0" rtl="0" algn="ctr">
              <a:spcBef>
                <a:spcPts val="0"/>
              </a:spcBef>
              <a:buNone/>
              <a:defRPr sz="1800">
                <a:solidFill>
                  <a:schemeClr val="dk1"/>
                </a:solidFill>
                <a:latin typeface="Century Schoolbook"/>
                <a:ea typeface="Century Schoolbook"/>
                <a:cs typeface="Century Schoolbook"/>
                <a:sym typeface="Century Schoolbook"/>
              </a:defRPr>
            </a:lvl9pPr>
          </a:lstStyle>
          <a:p>
            <a:pPr indent="0" lvl="0" marL="0" rtl="0" algn="ctr">
              <a:spcBef>
                <a:spcPts val="0"/>
              </a:spcBef>
              <a:spcAft>
                <a:spcPts val="0"/>
              </a:spcAft>
              <a:buNone/>
            </a:pPr>
            <a:fld id="{00000000-1234-1234-1234-123412341234}" type="slidenum">
              <a:rPr lang="es"/>
              <a:t>‹#›</a:t>
            </a:fld>
            <a:endParaRPr/>
          </a:p>
        </p:txBody>
      </p:sp>
      <p:sp>
        <p:nvSpPr>
          <p:cNvPr id="185" name="Google Shape;185;p36"/>
          <p:cNvSpPr txBox="1"/>
          <p:nvPr>
            <p:ph idx="11" type="ftr"/>
          </p:nvPr>
        </p:nvSpPr>
        <p:spPr>
          <a:xfrm rot="5400000">
            <a:off x="7390266" y="2757240"/>
            <a:ext cx="2400300" cy="3657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186" name="Shape 186"/>
        <p:cNvGrpSpPr/>
        <p:nvPr/>
      </p:nvGrpSpPr>
      <p:grpSpPr>
        <a:xfrm>
          <a:off x="0" y="0"/>
          <a:ext cx="0" cy="0"/>
          <a:chOff x="0" y="0"/>
          <a:chExt cx="0" cy="0"/>
        </a:xfrm>
      </p:grpSpPr>
      <p:sp>
        <p:nvSpPr>
          <p:cNvPr id="187" name="Google Shape;187;p37"/>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8" name="Google Shape;188;p37"/>
          <p:cNvSpPr txBox="1"/>
          <p:nvPr>
            <p:ph idx="1" type="body"/>
          </p:nvPr>
        </p:nvSpPr>
        <p:spPr>
          <a:xfrm rot="5400000">
            <a:off x="2777166" y="-884205"/>
            <a:ext cx="4018200" cy="7715400"/>
          </a:xfrm>
          <a:prstGeom prst="rect">
            <a:avLst/>
          </a:prstGeom>
          <a:noFill/>
          <a:ln>
            <a:noFill/>
          </a:ln>
        </p:spPr>
        <p:txBody>
          <a:bodyPr anchorCtr="0" anchor="t" bIns="45700" lIns="91425" spcFirstLastPara="1" rIns="91425" wrap="square" tIns="45700">
            <a:normAutofit/>
          </a:bodyPr>
          <a:lstStyle>
            <a:lvl1pPr indent="-308610" lvl="0" marL="457200" rtl="0" algn="l">
              <a:spcBef>
                <a:spcPts val="600"/>
              </a:spcBef>
              <a:spcAft>
                <a:spcPts val="0"/>
              </a:spcAft>
              <a:buSzPts val="1260"/>
              <a:buChar char="🞆"/>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89" name="Google Shape;189;p37"/>
          <p:cNvSpPr txBox="1"/>
          <p:nvPr>
            <p:ph idx="10" type="dt"/>
          </p:nvPr>
        </p:nvSpPr>
        <p:spPr>
          <a:xfrm rot="5400000">
            <a:off x="7840884" y="763526"/>
            <a:ext cx="1509000" cy="384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90" name="Google Shape;190;p37"/>
          <p:cNvSpPr txBox="1"/>
          <p:nvPr>
            <p:ph idx="11" type="ftr"/>
          </p:nvPr>
        </p:nvSpPr>
        <p:spPr>
          <a:xfrm rot="5400000">
            <a:off x="7390266" y="2757240"/>
            <a:ext cx="2400300" cy="3657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91" name="Google Shape;191;p37"/>
          <p:cNvSpPr txBox="1"/>
          <p:nvPr>
            <p:ph idx="12" type="sldNum"/>
          </p:nvPr>
        </p:nvSpPr>
        <p:spPr>
          <a:xfrm>
            <a:off x="8129016" y="4300538"/>
            <a:ext cx="609600" cy="390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entury Schoolbook"/>
                <a:ea typeface="Century Schoolbook"/>
                <a:cs typeface="Century Schoolbook"/>
                <a:sym typeface="Century Schoolbook"/>
              </a:defRPr>
            </a:lvl1pPr>
            <a:lvl2pPr indent="0" lvl="1" marL="0" marR="0" rtl="0" algn="l">
              <a:spcBef>
                <a:spcPts val="0"/>
              </a:spcBef>
              <a:buNone/>
              <a:defRPr sz="1800">
                <a:solidFill>
                  <a:schemeClr val="dk1"/>
                </a:solidFill>
                <a:latin typeface="Century Schoolbook"/>
                <a:ea typeface="Century Schoolbook"/>
                <a:cs typeface="Century Schoolbook"/>
                <a:sym typeface="Century Schoolbook"/>
              </a:defRPr>
            </a:lvl2pPr>
            <a:lvl3pPr indent="0" lvl="2" marL="0" marR="0" rtl="0" algn="l">
              <a:spcBef>
                <a:spcPts val="0"/>
              </a:spcBef>
              <a:buNone/>
              <a:defRPr sz="1800">
                <a:solidFill>
                  <a:schemeClr val="dk1"/>
                </a:solidFill>
                <a:latin typeface="Century Schoolbook"/>
                <a:ea typeface="Century Schoolbook"/>
                <a:cs typeface="Century Schoolbook"/>
                <a:sym typeface="Century Schoolbook"/>
              </a:defRPr>
            </a:lvl3pPr>
            <a:lvl4pPr indent="0" lvl="3" marL="0" marR="0" rtl="0" algn="l">
              <a:spcBef>
                <a:spcPts val="0"/>
              </a:spcBef>
              <a:buNone/>
              <a:defRPr sz="1800">
                <a:solidFill>
                  <a:schemeClr val="dk1"/>
                </a:solidFill>
                <a:latin typeface="Century Schoolbook"/>
                <a:ea typeface="Century Schoolbook"/>
                <a:cs typeface="Century Schoolbook"/>
                <a:sym typeface="Century Schoolbook"/>
              </a:defRPr>
            </a:lvl4pPr>
            <a:lvl5pPr indent="0" lvl="4" marL="0" marR="0" rtl="0" algn="l">
              <a:spcBef>
                <a:spcPts val="0"/>
              </a:spcBef>
              <a:buNone/>
              <a:defRPr sz="1800">
                <a:solidFill>
                  <a:schemeClr val="dk1"/>
                </a:solidFill>
                <a:latin typeface="Century Schoolbook"/>
                <a:ea typeface="Century Schoolbook"/>
                <a:cs typeface="Century Schoolbook"/>
                <a:sym typeface="Century Schoolbook"/>
              </a:defRPr>
            </a:lvl5pPr>
            <a:lvl6pPr indent="0" lvl="5" marL="0" marR="0" rtl="0" algn="l">
              <a:spcBef>
                <a:spcPts val="0"/>
              </a:spcBef>
              <a:buNone/>
              <a:defRPr sz="1800">
                <a:solidFill>
                  <a:schemeClr val="dk1"/>
                </a:solidFill>
                <a:latin typeface="Century Schoolbook"/>
                <a:ea typeface="Century Schoolbook"/>
                <a:cs typeface="Century Schoolbook"/>
                <a:sym typeface="Century Schoolbook"/>
              </a:defRPr>
            </a:lvl6pPr>
            <a:lvl7pPr indent="0" lvl="6" marL="0" marR="0" rtl="0" algn="l">
              <a:spcBef>
                <a:spcPts val="0"/>
              </a:spcBef>
              <a:buNone/>
              <a:defRPr sz="1800">
                <a:solidFill>
                  <a:schemeClr val="dk1"/>
                </a:solidFill>
                <a:latin typeface="Century Schoolbook"/>
                <a:ea typeface="Century Schoolbook"/>
                <a:cs typeface="Century Schoolbook"/>
                <a:sym typeface="Century Schoolbook"/>
              </a:defRPr>
            </a:lvl7pPr>
            <a:lvl8pPr indent="0" lvl="7" marL="0" marR="0" rtl="0" algn="l">
              <a:spcBef>
                <a:spcPts val="0"/>
              </a:spcBef>
              <a:buNone/>
              <a:defRPr sz="1800">
                <a:solidFill>
                  <a:schemeClr val="dk1"/>
                </a:solidFill>
                <a:latin typeface="Century Schoolbook"/>
                <a:ea typeface="Century Schoolbook"/>
                <a:cs typeface="Century Schoolbook"/>
                <a:sym typeface="Century Schoolbook"/>
              </a:defRPr>
            </a:lvl8pPr>
            <a:lvl9pPr indent="0" lvl="8" marL="0" marR="0" rtl="0" algn="l">
              <a:spcBef>
                <a:spcPts val="0"/>
              </a:spcBef>
              <a:buNone/>
              <a:defRPr sz="1800">
                <a:solidFill>
                  <a:schemeClr val="dk1"/>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192" name="Shape 192"/>
        <p:cNvGrpSpPr/>
        <p:nvPr/>
      </p:nvGrpSpPr>
      <p:grpSpPr>
        <a:xfrm>
          <a:off x="0" y="0"/>
          <a:ext cx="0" cy="0"/>
          <a:chOff x="0" y="0"/>
          <a:chExt cx="0" cy="0"/>
        </a:xfrm>
      </p:grpSpPr>
      <p:sp>
        <p:nvSpPr>
          <p:cNvPr id="193" name="Google Shape;193;p38"/>
          <p:cNvSpPr txBox="1"/>
          <p:nvPr>
            <p:ph type="title"/>
          </p:nvPr>
        </p:nvSpPr>
        <p:spPr>
          <a:xfrm rot="5400000">
            <a:off x="5273250" y="1562129"/>
            <a:ext cx="4388700" cy="16764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94" name="Google Shape;194;p38"/>
          <p:cNvSpPr txBox="1"/>
          <p:nvPr>
            <p:ph idx="1" type="body"/>
          </p:nvPr>
        </p:nvSpPr>
        <p:spPr>
          <a:xfrm rot="5400000">
            <a:off x="1272750" y="-609572"/>
            <a:ext cx="4388700" cy="6019800"/>
          </a:xfrm>
          <a:prstGeom prst="rect">
            <a:avLst/>
          </a:prstGeom>
          <a:noFill/>
          <a:ln>
            <a:noFill/>
          </a:ln>
        </p:spPr>
        <p:txBody>
          <a:bodyPr anchorCtr="0" anchor="t" bIns="45700" lIns="91425" spcFirstLastPara="1" rIns="91425" wrap="square" tIns="45700">
            <a:normAutofit/>
          </a:bodyPr>
          <a:lstStyle>
            <a:lvl1pPr indent="-308610" lvl="0" marL="457200" rtl="0" algn="l">
              <a:spcBef>
                <a:spcPts val="600"/>
              </a:spcBef>
              <a:spcAft>
                <a:spcPts val="0"/>
              </a:spcAft>
              <a:buSzPts val="1260"/>
              <a:buChar char="🞆"/>
              <a:defRPr/>
            </a:lvl1pPr>
            <a:lvl2pPr indent="-320040" lvl="1" marL="914400" rtl="0" algn="l">
              <a:spcBef>
                <a:spcPts val="360"/>
              </a:spcBef>
              <a:spcAft>
                <a:spcPts val="0"/>
              </a:spcAft>
              <a:buSzPts val="1440"/>
              <a:buChar char="⚫"/>
              <a:defRPr/>
            </a:lvl2pPr>
            <a:lvl3pPr indent="-297180" lvl="2" marL="1371600" rtl="0" algn="l">
              <a:spcBef>
                <a:spcPts val="360"/>
              </a:spcBef>
              <a:spcAft>
                <a:spcPts val="0"/>
              </a:spcAft>
              <a:buSzPts val="1080"/>
              <a:buChar char="🞆"/>
              <a:defRPr/>
            </a:lvl3pPr>
            <a:lvl4pPr indent="-297180" lvl="3" marL="1828800" rtl="0" algn="l">
              <a:spcBef>
                <a:spcPts val="360"/>
              </a:spcBef>
              <a:spcAft>
                <a:spcPts val="0"/>
              </a:spcAft>
              <a:buSzPts val="1080"/>
              <a:buChar char="🞆"/>
              <a:defRPr/>
            </a:lvl4pPr>
            <a:lvl5pPr indent="-306323" lvl="4" marL="2286000" rtl="0" algn="l">
              <a:spcBef>
                <a:spcPts val="360"/>
              </a:spcBef>
              <a:spcAft>
                <a:spcPts val="0"/>
              </a:spcAft>
              <a:buSzPts val="1224"/>
              <a:buChar char="⚫"/>
              <a:defRPr/>
            </a:lvl5pPr>
            <a:lvl6pPr indent="-342900" lvl="5" marL="2743200" rtl="0" algn="l">
              <a:spcBef>
                <a:spcPts val="360"/>
              </a:spcBef>
              <a:spcAft>
                <a:spcPts val="0"/>
              </a:spcAft>
              <a:buSzPts val="1800"/>
              <a:buChar char="•"/>
              <a:defRPr/>
            </a:lvl6pPr>
            <a:lvl7pPr indent="-297179" lvl="6" marL="3200400" rtl="0" algn="l">
              <a:spcBef>
                <a:spcPts val="360"/>
              </a:spcBef>
              <a:spcAft>
                <a:spcPts val="0"/>
              </a:spcAft>
              <a:buSzPts val="108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95" name="Google Shape;195;p38"/>
          <p:cNvSpPr txBox="1"/>
          <p:nvPr>
            <p:ph idx="10" type="dt"/>
          </p:nvPr>
        </p:nvSpPr>
        <p:spPr>
          <a:xfrm rot="5400000">
            <a:off x="7840884" y="763526"/>
            <a:ext cx="1509000" cy="384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96" name="Google Shape;196;p38"/>
          <p:cNvSpPr txBox="1"/>
          <p:nvPr>
            <p:ph idx="11" type="ftr"/>
          </p:nvPr>
        </p:nvSpPr>
        <p:spPr>
          <a:xfrm rot="5400000">
            <a:off x="7390266" y="2757240"/>
            <a:ext cx="2400300" cy="3657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97" name="Google Shape;197;p38"/>
          <p:cNvSpPr txBox="1"/>
          <p:nvPr>
            <p:ph idx="12" type="sldNum"/>
          </p:nvPr>
        </p:nvSpPr>
        <p:spPr>
          <a:xfrm>
            <a:off x="8129016" y="4300538"/>
            <a:ext cx="609600" cy="390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entury Schoolbook"/>
                <a:ea typeface="Century Schoolbook"/>
                <a:cs typeface="Century Schoolbook"/>
                <a:sym typeface="Century Schoolbook"/>
              </a:defRPr>
            </a:lvl1pPr>
            <a:lvl2pPr indent="0" lvl="1" marL="0" marR="0" rtl="0" algn="l">
              <a:spcBef>
                <a:spcPts val="0"/>
              </a:spcBef>
              <a:buNone/>
              <a:defRPr sz="1800">
                <a:solidFill>
                  <a:schemeClr val="dk1"/>
                </a:solidFill>
                <a:latin typeface="Century Schoolbook"/>
                <a:ea typeface="Century Schoolbook"/>
                <a:cs typeface="Century Schoolbook"/>
                <a:sym typeface="Century Schoolbook"/>
              </a:defRPr>
            </a:lvl2pPr>
            <a:lvl3pPr indent="0" lvl="2" marL="0" marR="0" rtl="0" algn="l">
              <a:spcBef>
                <a:spcPts val="0"/>
              </a:spcBef>
              <a:buNone/>
              <a:defRPr sz="1800">
                <a:solidFill>
                  <a:schemeClr val="dk1"/>
                </a:solidFill>
                <a:latin typeface="Century Schoolbook"/>
                <a:ea typeface="Century Schoolbook"/>
                <a:cs typeface="Century Schoolbook"/>
                <a:sym typeface="Century Schoolbook"/>
              </a:defRPr>
            </a:lvl3pPr>
            <a:lvl4pPr indent="0" lvl="3" marL="0" marR="0" rtl="0" algn="l">
              <a:spcBef>
                <a:spcPts val="0"/>
              </a:spcBef>
              <a:buNone/>
              <a:defRPr sz="1800">
                <a:solidFill>
                  <a:schemeClr val="dk1"/>
                </a:solidFill>
                <a:latin typeface="Century Schoolbook"/>
                <a:ea typeface="Century Schoolbook"/>
                <a:cs typeface="Century Schoolbook"/>
                <a:sym typeface="Century Schoolbook"/>
              </a:defRPr>
            </a:lvl4pPr>
            <a:lvl5pPr indent="0" lvl="4" marL="0" marR="0" rtl="0" algn="l">
              <a:spcBef>
                <a:spcPts val="0"/>
              </a:spcBef>
              <a:buNone/>
              <a:defRPr sz="1800">
                <a:solidFill>
                  <a:schemeClr val="dk1"/>
                </a:solidFill>
                <a:latin typeface="Century Schoolbook"/>
                <a:ea typeface="Century Schoolbook"/>
                <a:cs typeface="Century Schoolbook"/>
                <a:sym typeface="Century Schoolbook"/>
              </a:defRPr>
            </a:lvl5pPr>
            <a:lvl6pPr indent="0" lvl="5" marL="0" marR="0" rtl="0" algn="l">
              <a:spcBef>
                <a:spcPts val="0"/>
              </a:spcBef>
              <a:buNone/>
              <a:defRPr sz="1800">
                <a:solidFill>
                  <a:schemeClr val="dk1"/>
                </a:solidFill>
                <a:latin typeface="Century Schoolbook"/>
                <a:ea typeface="Century Schoolbook"/>
                <a:cs typeface="Century Schoolbook"/>
                <a:sym typeface="Century Schoolbook"/>
              </a:defRPr>
            </a:lvl6pPr>
            <a:lvl7pPr indent="0" lvl="6" marL="0" marR="0" rtl="0" algn="l">
              <a:spcBef>
                <a:spcPts val="0"/>
              </a:spcBef>
              <a:buNone/>
              <a:defRPr sz="1800">
                <a:solidFill>
                  <a:schemeClr val="dk1"/>
                </a:solidFill>
                <a:latin typeface="Century Schoolbook"/>
                <a:ea typeface="Century Schoolbook"/>
                <a:cs typeface="Century Schoolbook"/>
                <a:sym typeface="Century Schoolbook"/>
              </a:defRPr>
            </a:lvl7pPr>
            <a:lvl8pPr indent="0" lvl="7" marL="0" marR="0" rtl="0" algn="l">
              <a:spcBef>
                <a:spcPts val="0"/>
              </a:spcBef>
              <a:buNone/>
              <a:defRPr sz="1800">
                <a:solidFill>
                  <a:schemeClr val="dk1"/>
                </a:solidFill>
                <a:latin typeface="Century Schoolbook"/>
                <a:ea typeface="Century Schoolbook"/>
                <a:cs typeface="Century Schoolbook"/>
                <a:sym typeface="Century Schoolbook"/>
              </a:defRPr>
            </a:lvl8pPr>
            <a:lvl9pPr indent="0" lvl="8" marL="0" marR="0" rtl="0" algn="l">
              <a:spcBef>
                <a:spcPts val="0"/>
              </a:spcBef>
              <a:buNone/>
              <a:defRPr sz="1800">
                <a:solidFill>
                  <a:schemeClr val="dk1"/>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image" Target="../media/image4.png"/><Relationship Id="rId2" Type="http://schemas.openxmlformats.org/officeDocument/2006/relationships/image" Target="../media/image3.png"/><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0" Type="http://schemas.openxmlformats.org/officeDocument/2006/relationships/slideLayout" Target="../slideLayouts/slideLayout32.xml"/><Relationship Id="rId13" Type="http://schemas.openxmlformats.org/officeDocument/2006/relationships/slideLayout" Target="../slideLayouts/slideLayout35.xml"/><Relationship Id="rId12" Type="http://schemas.openxmlformats.org/officeDocument/2006/relationships/slideLayout" Target="../slideLayouts/slideLayout34.xml"/><Relationship Id="rId1" Type="http://schemas.openxmlformats.org/officeDocument/2006/relationships/image" Target="../media/image6.png"/><Relationship Id="rId2" Type="http://schemas.openxmlformats.org/officeDocument/2006/relationships/image" Target="../media/image11.png"/><Relationship Id="rId3" Type="http://schemas.openxmlformats.org/officeDocument/2006/relationships/slideLayout" Target="../slideLayouts/slideLayout25.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1.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 name="Shape 59"/>
        <p:cNvGrpSpPr/>
        <p:nvPr/>
      </p:nvGrpSpPr>
      <p:grpSpPr>
        <a:xfrm>
          <a:off x="0" y="0"/>
          <a:ext cx="0" cy="0"/>
          <a:chOff x="0" y="0"/>
          <a:chExt cx="0" cy="0"/>
        </a:xfrm>
      </p:grpSpPr>
      <p:sp>
        <p:nvSpPr>
          <p:cNvPr id="60" name="Google Shape;60;p15"/>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marR="0" rtl="0" algn="l">
              <a:lnSpc>
                <a:spcPct val="100000"/>
              </a:lnSpc>
              <a:spcBef>
                <a:spcPts val="0"/>
              </a:spcBef>
              <a:spcAft>
                <a:spcPts val="0"/>
              </a:spcAft>
              <a:buClr>
                <a:schemeClr val="dk2"/>
              </a:buClr>
              <a:buSzPts val="3000"/>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1" name="Google Shape;61;p15"/>
          <p:cNvSpPr txBox="1"/>
          <p:nvPr>
            <p:ph idx="1" type="body"/>
          </p:nvPr>
        </p:nvSpPr>
        <p:spPr>
          <a:xfrm>
            <a:off x="928662" y="964395"/>
            <a:ext cx="7715400" cy="4018200"/>
          </a:xfrm>
          <a:prstGeom prst="rect">
            <a:avLst/>
          </a:prstGeom>
          <a:noFill/>
          <a:ln>
            <a:noFill/>
          </a:ln>
        </p:spPr>
        <p:txBody>
          <a:bodyPr anchorCtr="0" anchor="t" bIns="45700" lIns="91425" spcFirstLastPara="1" rIns="91425" wrap="square" tIns="45700">
            <a:normAutofit/>
          </a:bodyPr>
          <a:lstStyle>
            <a:lvl1pPr indent="-335280" lvl="0" marL="457200" marR="0" rtl="0" algn="l">
              <a:lnSpc>
                <a:spcPct val="100000"/>
              </a:lnSpc>
              <a:spcBef>
                <a:spcPts val="600"/>
              </a:spcBef>
              <a:spcAft>
                <a:spcPts val="0"/>
              </a:spcAft>
              <a:buClr>
                <a:srgbClr val="C00000"/>
              </a:buClr>
              <a:buSzPts val="168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335280" lvl="1" marL="914400" marR="0" rtl="0" algn="l">
              <a:lnSpc>
                <a:spcPct val="100000"/>
              </a:lnSpc>
              <a:spcBef>
                <a:spcPts val="420"/>
              </a:spcBef>
              <a:spcAft>
                <a:spcPts val="0"/>
              </a:spcAft>
              <a:buClr>
                <a:srgbClr val="C00000"/>
              </a:buClr>
              <a:buSzPts val="1680"/>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297180" lvl="2" marL="1371600" marR="0" rtl="0" algn="l">
              <a:lnSpc>
                <a:spcPct val="100000"/>
              </a:lnSpc>
              <a:spcBef>
                <a:spcPts val="360"/>
              </a:spcBef>
              <a:spcAft>
                <a:spcPts val="0"/>
              </a:spcAft>
              <a:buClr>
                <a:srgbClr val="C0000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297180" lvl="3" marL="1828800" marR="0" rtl="0" algn="l">
              <a:lnSpc>
                <a:spcPct val="100000"/>
              </a:lnSpc>
              <a:spcBef>
                <a:spcPts val="360"/>
              </a:spcBef>
              <a:spcAft>
                <a:spcPts val="0"/>
              </a:spcAft>
              <a:buClr>
                <a:srgbClr val="C0000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297688" lvl="4" marL="2286000" marR="0" rtl="0" algn="l">
              <a:lnSpc>
                <a:spcPct val="100000"/>
              </a:lnSpc>
              <a:spcBef>
                <a:spcPts val="320"/>
              </a:spcBef>
              <a:spcAft>
                <a:spcPts val="0"/>
              </a:spcAft>
              <a:buClr>
                <a:srgbClr val="C00000"/>
              </a:buClr>
              <a:buSzPts val="1088"/>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330200" lvl="5" marL="2743200" marR="0" rtl="0" algn="l">
              <a:lnSpc>
                <a:spcPct val="100000"/>
              </a:lnSpc>
              <a:spcBef>
                <a:spcPts val="320"/>
              </a:spcBef>
              <a:spcAft>
                <a:spcPts val="0"/>
              </a:spcAft>
              <a:buClr>
                <a:schemeClr val="accent1"/>
              </a:buClr>
              <a:buSzPts val="16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281939" lvl="6" marL="3200400" marR="0" rtl="0" algn="l">
              <a:lnSpc>
                <a:spcPct val="100000"/>
              </a:lnSpc>
              <a:spcBef>
                <a:spcPts val="280"/>
              </a:spcBef>
              <a:spcAft>
                <a:spcPts val="0"/>
              </a:spcAft>
              <a:buClr>
                <a:srgbClr val="FEC2AC"/>
              </a:buClr>
              <a:buSzPts val="840"/>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317500" lvl="7" marL="3657600" marR="0" rtl="0" algn="l">
              <a:lnSpc>
                <a:spcPct val="100000"/>
              </a:lnSpc>
              <a:spcBef>
                <a:spcPts val="280"/>
              </a:spcBef>
              <a:spcAft>
                <a:spcPts val="0"/>
              </a:spcAft>
              <a:buClr>
                <a:schemeClr val="accent2"/>
              </a:buClr>
              <a:buSzPts val="14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317500" lvl="8" marL="4114800" marR="0" rtl="0" algn="l">
              <a:lnSpc>
                <a:spcPct val="100000"/>
              </a:lnSpc>
              <a:spcBef>
                <a:spcPts val="280"/>
              </a:spcBef>
              <a:spcAft>
                <a:spcPts val="0"/>
              </a:spcAft>
              <a:buClr>
                <a:srgbClr val="DE7530"/>
              </a:buClr>
              <a:buSzPts val="14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pic>
        <p:nvPicPr>
          <p:cNvPr descr="Sin título-2 copia.jpg" id="62" name="Google Shape;62;p15"/>
          <p:cNvPicPr preferRelativeResize="0"/>
          <p:nvPr/>
        </p:nvPicPr>
        <p:blipFill rotWithShape="1">
          <a:blip r:embed="rId1">
            <a:alphaModFix/>
          </a:blip>
          <a:srcRect b="0" l="0" r="0" t="0"/>
          <a:stretch/>
        </p:blipFill>
        <p:spPr>
          <a:xfrm rot="5400000">
            <a:off x="-2107422" y="2107420"/>
            <a:ext cx="5143500" cy="928664"/>
          </a:xfrm>
          <a:prstGeom prst="rect">
            <a:avLst/>
          </a:prstGeom>
          <a:noFill/>
          <a:ln>
            <a:noFill/>
          </a:ln>
        </p:spPr>
      </p:pic>
      <p:pic>
        <p:nvPicPr>
          <p:cNvPr descr="https://pbs.twimg.com/profile_images/420494631415984128/Jq2aMISV.jpeg" id="63" name="Google Shape;63;p15"/>
          <p:cNvPicPr preferRelativeResize="0"/>
          <p:nvPr/>
        </p:nvPicPr>
        <p:blipFill rotWithShape="1">
          <a:blip r:embed="rId2">
            <a:alphaModFix/>
          </a:blip>
          <a:srcRect b="0" l="0" r="0" t="0"/>
          <a:stretch/>
        </p:blipFill>
        <p:spPr>
          <a:xfrm>
            <a:off x="7358082" y="3696899"/>
            <a:ext cx="1186458" cy="1186458"/>
          </a:xfrm>
          <a:prstGeom prst="rect">
            <a:avLst/>
          </a:prstGeom>
          <a:solidFill>
            <a:schemeClr val="lt1"/>
          </a:solidFill>
          <a:ln>
            <a:noFill/>
          </a:ln>
          <a:effectLst>
            <a:outerShdw blurRad="50800" rotWithShape="0" algn="ctr" dir="5400000" dist="50800">
              <a:schemeClr val="lt1"/>
            </a:outerShdw>
          </a:effectLst>
        </p:spPr>
      </p:pic>
    </p:spTree>
  </p:cSld>
  <p:clrMap accent1="accent1" accent2="accent2" accent3="accent3" accent4="accent4" accent5="accent5" accent6="accent6" bg1="lt1" bg2="dk2" tx1="dk1" tx2="lt2" folHlink="folHlink" hlink="hlink"/>
  <p:sldLayoutIdLst>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9" name="Shape 129"/>
        <p:cNvGrpSpPr/>
        <p:nvPr/>
      </p:nvGrpSpPr>
      <p:grpSpPr>
        <a:xfrm>
          <a:off x="0" y="0"/>
          <a:ext cx="0" cy="0"/>
          <a:chOff x="0" y="0"/>
          <a:chExt cx="0" cy="0"/>
        </a:xfrm>
      </p:grpSpPr>
      <p:sp>
        <p:nvSpPr>
          <p:cNvPr id="130" name="Google Shape;130;p27"/>
          <p:cNvSpPr txBox="1"/>
          <p:nvPr>
            <p:ph type="title"/>
          </p:nvPr>
        </p:nvSpPr>
        <p:spPr>
          <a:xfrm>
            <a:off x="928662" y="0"/>
            <a:ext cx="8215200" cy="8574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dk2"/>
              </a:buClr>
              <a:buSzPts val="3000"/>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31" name="Google Shape;131;p27"/>
          <p:cNvSpPr txBox="1"/>
          <p:nvPr>
            <p:ph idx="1" type="body"/>
          </p:nvPr>
        </p:nvSpPr>
        <p:spPr>
          <a:xfrm>
            <a:off x="928662" y="964395"/>
            <a:ext cx="7715400" cy="4018200"/>
          </a:xfrm>
          <a:prstGeom prst="rect">
            <a:avLst/>
          </a:prstGeom>
          <a:noFill/>
          <a:ln>
            <a:noFill/>
          </a:ln>
        </p:spPr>
        <p:txBody>
          <a:bodyPr anchorCtr="0" anchor="t" bIns="45700" lIns="91425" spcFirstLastPara="1" rIns="91425" wrap="square" tIns="45700">
            <a:normAutofit/>
          </a:bodyPr>
          <a:lstStyle>
            <a:lvl1pPr indent="-335280" lvl="0" marL="457200" marR="0" rtl="0" algn="l">
              <a:spcBef>
                <a:spcPts val="600"/>
              </a:spcBef>
              <a:spcAft>
                <a:spcPts val="0"/>
              </a:spcAft>
              <a:buClr>
                <a:srgbClr val="C00000"/>
              </a:buClr>
              <a:buSzPts val="168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335280" lvl="1" marL="914400" marR="0" rtl="0" algn="l">
              <a:spcBef>
                <a:spcPts val="420"/>
              </a:spcBef>
              <a:spcAft>
                <a:spcPts val="0"/>
              </a:spcAft>
              <a:buClr>
                <a:srgbClr val="C00000"/>
              </a:buClr>
              <a:buSzPts val="1680"/>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297180" lvl="2" marL="1371600" marR="0" rtl="0" algn="l">
              <a:spcBef>
                <a:spcPts val="360"/>
              </a:spcBef>
              <a:spcAft>
                <a:spcPts val="0"/>
              </a:spcAft>
              <a:buClr>
                <a:srgbClr val="C0000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297180" lvl="3" marL="1828800" marR="0" rtl="0" algn="l">
              <a:spcBef>
                <a:spcPts val="360"/>
              </a:spcBef>
              <a:spcAft>
                <a:spcPts val="0"/>
              </a:spcAft>
              <a:buClr>
                <a:srgbClr val="C0000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297688" lvl="4" marL="2286000" marR="0" rtl="0" algn="l">
              <a:spcBef>
                <a:spcPts val="320"/>
              </a:spcBef>
              <a:spcAft>
                <a:spcPts val="0"/>
              </a:spcAft>
              <a:buClr>
                <a:srgbClr val="C00000"/>
              </a:buClr>
              <a:buSzPts val="1088"/>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330200" lvl="5" marL="2743200" marR="0" rtl="0" algn="l">
              <a:spcBef>
                <a:spcPts val="320"/>
              </a:spcBef>
              <a:spcAft>
                <a:spcPts val="0"/>
              </a:spcAft>
              <a:buClr>
                <a:schemeClr val="accent1"/>
              </a:buClr>
              <a:buSzPts val="16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317500" lvl="7" marL="3657600" marR="0" rtl="0" algn="l">
              <a:spcBef>
                <a:spcPts val="280"/>
              </a:spcBef>
              <a:spcAft>
                <a:spcPts val="0"/>
              </a:spcAft>
              <a:buClr>
                <a:schemeClr val="accent2"/>
              </a:buClr>
              <a:buSzPts val="14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317500" lvl="8" marL="4114800" marR="0" rtl="0" algn="l">
              <a:spcBef>
                <a:spcPts val="280"/>
              </a:spcBef>
              <a:spcAft>
                <a:spcPts val="0"/>
              </a:spcAft>
              <a:buClr>
                <a:srgbClr val="DE7530"/>
              </a:buClr>
              <a:buSzPts val="14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pic>
        <p:nvPicPr>
          <p:cNvPr descr="Sin título-2 copia.jpg" id="132" name="Google Shape;132;p27"/>
          <p:cNvPicPr preferRelativeResize="0"/>
          <p:nvPr/>
        </p:nvPicPr>
        <p:blipFill rotWithShape="1">
          <a:blip r:embed="rId1">
            <a:alphaModFix/>
          </a:blip>
          <a:srcRect b="0" l="0" r="0" t="0"/>
          <a:stretch/>
        </p:blipFill>
        <p:spPr>
          <a:xfrm rot="5400000">
            <a:off x="-2107422" y="2107420"/>
            <a:ext cx="5143500" cy="928664"/>
          </a:xfrm>
          <a:prstGeom prst="rect">
            <a:avLst/>
          </a:prstGeom>
          <a:noFill/>
          <a:ln>
            <a:noFill/>
          </a:ln>
        </p:spPr>
      </p:pic>
      <p:pic>
        <p:nvPicPr>
          <p:cNvPr descr="https://pbs.twimg.com/profile_images/420494631415984128/Jq2aMISV.jpeg" id="133" name="Google Shape;133;p27"/>
          <p:cNvPicPr preferRelativeResize="0"/>
          <p:nvPr/>
        </p:nvPicPr>
        <p:blipFill rotWithShape="1">
          <a:blip r:embed="rId2">
            <a:alphaModFix/>
          </a:blip>
          <a:srcRect b="0" l="0" r="0" t="0"/>
          <a:stretch/>
        </p:blipFill>
        <p:spPr>
          <a:xfrm>
            <a:off x="7358082" y="3696899"/>
            <a:ext cx="1186458" cy="1186458"/>
          </a:xfrm>
          <a:prstGeom prst="rect">
            <a:avLst/>
          </a:prstGeom>
          <a:solidFill>
            <a:schemeClr val="lt1"/>
          </a:solidFill>
          <a:ln>
            <a:noFill/>
          </a:ln>
          <a:effectLst>
            <a:outerShdw blurRad="50800" rotWithShape="0" algn="ctr" dir="5400000" dist="50800">
              <a:schemeClr val="lt1"/>
            </a:outerShdw>
          </a:effectLst>
        </p:spPr>
      </p:pic>
    </p:spTree>
  </p:cSld>
  <p:clrMap accent1="accent1" accent2="accent2" accent3="accent3" accent4="accent4" accent5="accent5" accent6="accent6" bg1="lt1" bg2="dk2" tx1="dk1" tx2="lt2" folHlink="folHlink" hlink="hlink"/>
  <p:sldLayoutIdLst>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14.xml"/><Relationship Id="rId3"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6.xml"/><Relationship Id="rId3" Type="http://schemas.openxmlformats.org/officeDocument/2006/relationships/image" Target="../media/image2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9"/>
          <p:cNvSpPr txBox="1"/>
          <p:nvPr>
            <p:ph type="ctrTitle"/>
          </p:nvPr>
        </p:nvSpPr>
        <p:spPr>
          <a:xfrm>
            <a:off x="1403648" y="1383618"/>
            <a:ext cx="6643800" cy="1342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600"/>
              <a:buFont typeface="Calibri"/>
              <a:buNone/>
            </a:pPr>
            <a:r>
              <a:rPr lang="es" sz="3600">
                <a:latin typeface="Calibri"/>
                <a:ea typeface="Calibri"/>
                <a:cs typeface="Calibri"/>
                <a:sym typeface="Calibri"/>
              </a:rPr>
              <a:t>Workers’ Direct Participation and Digital Change in Spain</a:t>
            </a:r>
            <a:br>
              <a:rPr lang="es" sz="3600">
                <a:latin typeface="Calibri"/>
                <a:ea typeface="Calibri"/>
                <a:cs typeface="Calibri"/>
                <a:sym typeface="Calibri"/>
              </a:rPr>
            </a:br>
            <a:endParaRPr/>
          </a:p>
        </p:txBody>
      </p:sp>
      <p:sp>
        <p:nvSpPr>
          <p:cNvPr id="204" name="Google Shape;204;p39"/>
          <p:cNvSpPr txBox="1"/>
          <p:nvPr>
            <p:ph idx="1" type="subTitle"/>
          </p:nvPr>
        </p:nvSpPr>
        <p:spPr>
          <a:xfrm>
            <a:off x="2889391" y="3165890"/>
            <a:ext cx="3672300" cy="864000"/>
          </a:xfrm>
          <a:prstGeom prst="rect">
            <a:avLst/>
          </a:prstGeom>
          <a:noFill/>
          <a:ln>
            <a:noFill/>
          </a:ln>
        </p:spPr>
        <p:txBody>
          <a:bodyPr anchorCtr="0" anchor="t" bIns="45700" lIns="91425" spcFirstLastPara="1" rIns="91425" wrap="square" tIns="45700">
            <a:noAutofit/>
          </a:bodyPr>
          <a:lstStyle/>
          <a:p>
            <a:pPr indent="457200" lvl="0" marL="457200" rtl="0" algn="l">
              <a:spcBef>
                <a:spcPts val="0"/>
              </a:spcBef>
              <a:spcAft>
                <a:spcPts val="0"/>
              </a:spcAft>
              <a:buSzPts val="1680"/>
              <a:buNone/>
            </a:pPr>
            <a:r>
              <a:rPr lang="es" sz="1700">
                <a:latin typeface="Calibri"/>
                <a:ea typeface="Calibri"/>
                <a:cs typeface="Calibri"/>
                <a:sym typeface="Calibri"/>
              </a:rPr>
              <a:t>Alicia Martínez Poza</a:t>
            </a:r>
            <a:endParaRPr sz="1700">
              <a:latin typeface="Calibri"/>
              <a:ea typeface="Calibri"/>
              <a:cs typeface="Calibri"/>
              <a:sym typeface="Calibri"/>
            </a:endParaRPr>
          </a:p>
          <a:p>
            <a:pPr indent="0" lvl="0" marL="0" rtl="0" algn="ctr">
              <a:spcBef>
                <a:spcPts val="0"/>
              </a:spcBef>
              <a:spcAft>
                <a:spcPts val="0"/>
              </a:spcAft>
              <a:buClr>
                <a:schemeClr val="dk1"/>
              </a:buClr>
              <a:buSzPts val="1680"/>
              <a:buFont typeface="Arial"/>
              <a:buNone/>
            </a:pPr>
            <a:r>
              <a:rPr lang="es" sz="1700">
                <a:latin typeface="Calibri"/>
                <a:ea typeface="Calibri"/>
                <a:cs typeface="Calibri"/>
                <a:sym typeface="Calibri"/>
              </a:rPr>
              <a:t>Jesús Cruces Aguilera </a:t>
            </a:r>
            <a:endParaRPr sz="1700">
              <a:latin typeface="Calibri"/>
              <a:ea typeface="Calibri"/>
              <a:cs typeface="Calibri"/>
              <a:sym typeface="Calibri"/>
            </a:endParaRPr>
          </a:p>
          <a:p>
            <a:pPr indent="0" lvl="0" marL="0" rtl="0" algn="ctr">
              <a:spcBef>
                <a:spcPts val="0"/>
              </a:spcBef>
              <a:spcAft>
                <a:spcPts val="0"/>
              </a:spcAft>
              <a:buSzPts val="1400"/>
              <a:buNone/>
            </a:pPr>
            <a:r>
              <a:rPr lang="es" sz="2000">
                <a:solidFill>
                  <a:schemeClr val="accent3"/>
                </a:solidFill>
                <a:latin typeface="Calibri"/>
                <a:ea typeface="Calibri"/>
                <a:cs typeface="Calibri"/>
                <a:sym typeface="Calibri"/>
              </a:rPr>
              <a:t>Fundación 1º de Mayo</a:t>
            </a:r>
            <a:endParaRPr/>
          </a:p>
          <a:p>
            <a:pPr indent="0" lvl="0" marL="0" rtl="0" algn="l">
              <a:spcBef>
                <a:spcPts val="0"/>
              </a:spcBef>
              <a:spcAft>
                <a:spcPts val="0"/>
              </a:spcAft>
              <a:buSzPts val="1400"/>
              <a:buNone/>
            </a:pPr>
            <a:r>
              <a:t/>
            </a:r>
            <a:endParaRPr sz="2000">
              <a:latin typeface="Calibri"/>
              <a:ea typeface="Calibri"/>
              <a:cs typeface="Calibri"/>
              <a:sym typeface="Calibri"/>
            </a:endParaRPr>
          </a:p>
          <a:p>
            <a:pPr indent="0" lvl="0" marL="0" rtl="0" algn="ctr">
              <a:spcBef>
                <a:spcPts val="0"/>
              </a:spcBef>
              <a:spcAft>
                <a:spcPts val="1200"/>
              </a:spcAft>
              <a:buSzPts val="1400"/>
              <a:buNone/>
            </a:pPr>
            <a:r>
              <a:rPr lang="es" sz="2000">
                <a:latin typeface="Calibri"/>
                <a:ea typeface="Calibri"/>
                <a:cs typeface="Calibri"/>
                <a:sym typeface="Calibri"/>
              </a:rPr>
              <a:t>February 2022</a:t>
            </a:r>
            <a:endParaRPr/>
          </a:p>
        </p:txBody>
      </p:sp>
      <p:pic>
        <p:nvPicPr>
          <p:cNvPr descr="DIRECT II" id="205" name="Google Shape;205;p39"/>
          <p:cNvPicPr preferRelativeResize="0"/>
          <p:nvPr/>
        </p:nvPicPr>
        <p:blipFill rotWithShape="1">
          <a:blip r:embed="rId3">
            <a:alphaModFix/>
          </a:blip>
          <a:srcRect b="0" l="0" r="0" t="0"/>
          <a:stretch/>
        </p:blipFill>
        <p:spPr>
          <a:xfrm>
            <a:off x="6444207" y="3489852"/>
            <a:ext cx="2370667" cy="54006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48"/>
          <p:cNvSpPr txBox="1"/>
          <p:nvPr/>
        </p:nvSpPr>
        <p:spPr>
          <a:xfrm>
            <a:off x="1402325" y="2745375"/>
            <a:ext cx="2381700" cy="429000"/>
          </a:xfrm>
          <a:prstGeom prst="rect">
            <a:avLst/>
          </a:prstGeom>
          <a:noFill/>
          <a:ln cap="flat" cmpd="sng" w="76200">
            <a:solidFill>
              <a:schemeClr val="accent3"/>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15000"/>
              </a:lnSpc>
              <a:spcBef>
                <a:spcPts val="0"/>
              </a:spcBef>
              <a:spcAft>
                <a:spcPts val="1200"/>
              </a:spcAft>
              <a:buNone/>
            </a:pPr>
            <a:r>
              <a:rPr b="1" lang="es" sz="1587">
                <a:solidFill>
                  <a:srgbClr val="424242"/>
                </a:solidFill>
                <a:latin typeface="Maven Pro"/>
                <a:ea typeface="Maven Pro"/>
                <a:cs typeface="Maven Pro"/>
                <a:sym typeface="Maven Pro"/>
              </a:rPr>
              <a:t>Type of participation</a:t>
            </a:r>
            <a:endParaRPr b="1" sz="1587">
              <a:solidFill>
                <a:srgbClr val="424242"/>
              </a:solidFill>
              <a:latin typeface="Maven Pro"/>
              <a:ea typeface="Maven Pro"/>
              <a:cs typeface="Maven Pro"/>
              <a:sym typeface="Maven Pro"/>
            </a:endParaRPr>
          </a:p>
        </p:txBody>
      </p:sp>
      <p:sp>
        <p:nvSpPr>
          <p:cNvPr id="280" name="Google Shape;280;p48"/>
          <p:cNvSpPr txBox="1"/>
          <p:nvPr/>
        </p:nvSpPr>
        <p:spPr>
          <a:xfrm>
            <a:off x="1323275" y="822650"/>
            <a:ext cx="2054400" cy="490500"/>
          </a:xfrm>
          <a:prstGeom prst="rect">
            <a:avLst/>
          </a:prstGeom>
          <a:noFill/>
          <a:ln cap="flat" cmpd="sng" w="76200">
            <a:solidFill>
              <a:schemeClr val="accent3"/>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15000"/>
              </a:lnSpc>
              <a:spcBef>
                <a:spcPts val="0"/>
              </a:spcBef>
              <a:spcAft>
                <a:spcPts val="1200"/>
              </a:spcAft>
              <a:buNone/>
            </a:pPr>
            <a:r>
              <a:rPr b="1" lang="es" sz="1587">
                <a:solidFill>
                  <a:srgbClr val="424242"/>
                </a:solidFill>
                <a:latin typeface="Maven Pro"/>
                <a:ea typeface="Maven Pro"/>
                <a:cs typeface="Maven Pro"/>
                <a:sym typeface="Maven Pro"/>
              </a:rPr>
              <a:t>Origin &amp; Continuity</a:t>
            </a:r>
            <a:r>
              <a:rPr b="1" lang="es" sz="1987">
                <a:solidFill>
                  <a:srgbClr val="424242"/>
                </a:solidFill>
                <a:latin typeface="Maven Pro"/>
                <a:ea typeface="Maven Pro"/>
                <a:cs typeface="Maven Pro"/>
                <a:sym typeface="Maven Pro"/>
              </a:rPr>
              <a:t> </a:t>
            </a:r>
            <a:endParaRPr b="1" sz="1987">
              <a:solidFill>
                <a:srgbClr val="424242"/>
              </a:solidFill>
              <a:latin typeface="Maven Pro"/>
              <a:ea typeface="Maven Pro"/>
              <a:cs typeface="Maven Pro"/>
              <a:sym typeface="Maven Pro"/>
            </a:endParaRPr>
          </a:p>
        </p:txBody>
      </p:sp>
      <p:sp>
        <p:nvSpPr>
          <p:cNvPr id="281" name="Google Shape;281;p48"/>
          <p:cNvSpPr txBox="1"/>
          <p:nvPr/>
        </p:nvSpPr>
        <p:spPr>
          <a:xfrm>
            <a:off x="1365325" y="1494200"/>
            <a:ext cx="7337400" cy="8772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Maven Pro"/>
              <a:buChar char="●"/>
            </a:pPr>
            <a:r>
              <a:rPr lang="es" sz="1500">
                <a:latin typeface="Maven Pro"/>
                <a:ea typeface="Maven Pro"/>
                <a:cs typeface="Maven Pro"/>
                <a:sym typeface="Maven Pro"/>
              </a:rPr>
              <a:t>Initiated by management decision</a:t>
            </a:r>
            <a:endParaRPr sz="1500">
              <a:latin typeface="Maven Pro"/>
              <a:ea typeface="Maven Pro"/>
              <a:cs typeface="Maven Pro"/>
              <a:sym typeface="Maven Pro"/>
            </a:endParaRPr>
          </a:p>
          <a:p>
            <a:pPr indent="0" lvl="0" marL="457200" rtl="0" algn="l">
              <a:spcBef>
                <a:spcPts val="0"/>
              </a:spcBef>
              <a:spcAft>
                <a:spcPts val="0"/>
              </a:spcAft>
              <a:buNone/>
            </a:pPr>
            <a:r>
              <a:t/>
            </a:r>
            <a:endParaRPr sz="1500">
              <a:latin typeface="Maven Pro"/>
              <a:ea typeface="Maven Pro"/>
              <a:cs typeface="Maven Pro"/>
              <a:sym typeface="Maven Pro"/>
            </a:endParaRPr>
          </a:p>
          <a:p>
            <a:pPr indent="-323850" lvl="0" marL="457200" rtl="0" algn="l">
              <a:spcBef>
                <a:spcPts val="0"/>
              </a:spcBef>
              <a:spcAft>
                <a:spcPts val="0"/>
              </a:spcAft>
              <a:buSzPts val="1500"/>
              <a:buFont typeface="Maven Pro"/>
              <a:buChar char="●"/>
            </a:pPr>
            <a:r>
              <a:rPr lang="es" sz="1500">
                <a:latin typeface="Maven Pro"/>
                <a:ea typeface="Maven Pro"/>
                <a:cs typeface="Maven Pro"/>
                <a:sym typeface="Maven Pro"/>
              </a:rPr>
              <a:t>Continuity depends on management </a:t>
            </a:r>
            <a:endParaRPr sz="1500">
              <a:latin typeface="Maven Pro"/>
              <a:ea typeface="Maven Pro"/>
              <a:cs typeface="Maven Pro"/>
              <a:sym typeface="Maven Pro"/>
            </a:endParaRPr>
          </a:p>
        </p:txBody>
      </p:sp>
      <p:sp>
        <p:nvSpPr>
          <p:cNvPr id="282" name="Google Shape;282;p48"/>
          <p:cNvSpPr txBox="1"/>
          <p:nvPr/>
        </p:nvSpPr>
        <p:spPr>
          <a:xfrm>
            <a:off x="1402325" y="3247622"/>
            <a:ext cx="7337400" cy="18009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Maven Pro"/>
              <a:buChar char="●"/>
            </a:pPr>
            <a:r>
              <a:rPr b="1" lang="es" sz="1500">
                <a:latin typeface="Maven Pro"/>
                <a:ea typeface="Maven Pro"/>
                <a:cs typeface="Maven Pro"/>
                <a:sym typeface="Maven Pro"/>
              </a:rPr>
              <a:t>Information (individual)</a:t>
            </a:r>
            <a:r>
              <a:rPr lang="es" sz="1500">
                <a:latin typeface="Maven Pro"/>
                <a:ea typeface="Maven Pro"/>
                <a:cs typeface="Maven Pro"/>
                <a:sym typeface="Maven Pro"/>
              </a:rPr>
              <a:t>: </a:t>
            </a:r>
            <a:r>
              <a:rPr lang="es" sz="1500">
                <a:solidFill>
                  <a:schemeClr val="dk1"/>
                </a:solidFill>
                <a:latin typeface="Maven Pro"/>
                <a:ea typeface="Maven Pro"/>
                <a:cs typeface="Maven Pro"/>
                <a:sym typeface="Maven Pro"/>
              </a:rPr>
              <a:t>Undertaking 2 (individual meetings) </a:t>
            </a:r>
            <a:endParaRPr sz="1500">
              <a:solidFill>
                <a:schemeClr val="dk1"/>
              </a:solidFill>
              <a:latin typeface="Maven Pro"/>
              <a:ea typeface="Maven Pro"/>
              <a:cs typeface="Maven Pro"/>
              <a:sym typeface="Maven Pro"/>
            </a:endParaRPr>
          </a:p>
          <a:p>
            <a:pPr indent="0" lvl="0" marL="0" rtl="0" algn="l">
              <a:spcBef>
                <a:spcPts val="0"/>
              </a:spcBef>
              <a:spcAft>
                <a:spcPts val="0"/>
              </a:spcAft>
              <a:buNone/>
            </a:pPr>
            <a:r>
              <a:t/>
            </a:r>
            <a:endParaRPr sz="1500">
              <a:solidFill>
                <a:schemeClr val="dk1"/>
              </a:solidFill>
              <a:latin typeface="Maven Pro"/>
              <a:ea typeface="Maven Pro"/>
              <a:cs typeface="Maven Pro"/>
              <a:sym typeface="Maven Pro"/>
            </a:endParaRPr>
          </a:p>
          <a:p>
            <a:pPr indent="-323850" lvl="0" marL="457200" rtl="0" algn="l">
              <a:spcBef>
                <a:spcPts val="0"/>
              </a:spcBef>
              <a:spcAft>
                <a:spcPts val="0"/>
              </a:spcAft>
              <a:buClr>
                <a:schemeClr val="dk1"/>
              </a:buClr>
              <a:buSzPts val="1500"/>
              <a:buFont typeface="Maven Pro"/>
              <a:buChar char="●"/>
            </a:pPr>
            <a:r>
              <a:rPr b="1" lang="es" sz="1500">
                <a:solidFill>
                  <a:schemeClr val="dk1"/>
                </a:solidFill>
                <a:latin typeface="Maven Pro"/>
                <a:ea typeface="Maven Pro"/>
                <a:cs typeface="Maven Pro"/>
                <a:sym typeface="Maven Pro"/>
              </a:rPr>
              <a:t>Information &amp; Consultation (level of delegation):</a:t>
            </a:r>
            <a:r>
              <a:rPr lang="es" sz="1500">
                <a:solidFill>
                  <a:schemeClr val="dk1"/>
                </a:solidFill>
                <a:latin typeface="Maven Pro"/>
                <a:ea typeface="Maven Pro"/>
                <a:cs typeface="Maven Pro"/>
                <a:sym typeface="Maven Pro"/>
              </a:rPr>
              <a:t> </a:t>
            </a:r>
            <a:endParaRPr sz="1500">
              <a:solidFill>
                <a:schemeClr val="dk1"/>
              </a:solidFill>
              <a:latin typeface="Maven Pro"/>
              <a:ea typeface="Maven Pro"/>
              <a:cs typeface="Maven Pro"/>
              <a:sym typeface="Maven Pro"/>
            </a:endParaRPr>
          </a:p>
          <a:p>
            <a:pPr indent="-323850" lvl="1" marL="914400" rtl="0" algn="l">
              <a:spcBef>
                <a:spcPts val="0"/>
              </a:spcBef>
              <a:spcAft>
                <a:spcPts val="0"/>
              </a:spcAft>
              <a:buClr>
                <a:schemeClr val="dk1"/>
              </a:buClr>
              <a:buSzPts val="1500"/>
              <a:buFont typeface="Maven Pro"/>
              <a:buChar char="○"/>
            </a:pPr>
            <a:r>
              <a:rPr lang="es" sz="1500">
                <a:solidFill>
                  <a:schemeClr val="dk1"/>
                </a:solidFill>
                <a:latin typeface="Maven Pro"/>
                <a:ea typeface="Maven Pro"/>
                <a:cs typeface="Maven Pro"/>
                <a:sym typeface="Maven Pro"/>
              </a:rPr>
              <a:t>Undertaking 1 (Strategic meetings;  Participatory instrument on Work organization)</a:t>
            </a:r>
            <a:endParaRPr sz="1500">
              <a:solidFill>
                <a:schemeClr val="dk1"/>
              </a:solidFill>
              <a:latin typeface="Maven Pro"/>
              <a:ea typeface="Maven Pro"/>
              <a:cs typeface="Maven Pro"/>
              <a:sym typeface="Maven Pro"/>
            </a:endParaRPr>
          </a:p>
          <a:p>
            <a:pPr indent="-323850" lvl="1" marL="914400" rtl="0" algn="l">
              <a:spcBef>
                <a:spcPts val="0"/>
              </a:spcBef>
              <a:spcAft>
                <a:spcPts val="0"/>
              </a:spcAft>
              <a:buClr>
                <a:schemeClr val="dk1"/>
              </a:buClr>
              <a:buSzPts val="1500"/>
              <a:buFont typeface="Maven Pro"/>
              <a:buChar char="○"/>
            </a:pPr>
            <a:r>
              <a:rPr lang="es" sz="1500">
                <a:solidFill>
                  <a:schemeClr val="dk1"/>
                </a:solidFill>
                <a:latin typeface="Maven Pro"/>
                <a:ea typeface="Maven Pro"/>
                <a:cs typeface="Maven Pro"/>
                <a:sym typeface="Maven Pro"/>
              </a:rPr>
              <a:t>Undertaking 2 (meetings with management; meetings between workers, etc.) </a:t>
            </a:r>
            <a:endParaRPr sz="1500">
              <a:solidFill>
                <a:schemeClr val="dk1"/>
              </a:solidFill>
              <a:latin typeface="Maven Pro"/>
              <a:ea typeface="Maven Pro"/>
              <a:cs typeface="Maven Pro"/>
              <a:sym typeface="Maven Pro"/>
            </a:endParaRPr>
          </a:p>
        </p:txBody>
      </p:sp>
      <p:sp>
        <p:nvSpPr>
          <p:cNvPr id="283" name="Google Shape;283;p48"/>
          <p:cNvSpPr txBox="1"/>
          <p:nvPr/>
        </p:nvSpPr>
        <p:spPr>
          <a:xfrm>
            <a:off x="1228675" y="247706"/>
            <a:ext cx="7030500" cy="450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SzPts val="3200"/>
              <a:buNone/>
            </a:pPr>
            <a:r>
              <a:rPr b="1" lang="es" sz="3200" cap="small">
                <a:solidFill>
                  <a:schemeClr val="dk2"/>
                </a:solidFill>
                <a:latin typeface="Calibri"/>
                <a:ea typeface="Calibri"/>
                <a:cs typeface="Calibri"/>
                <a:sym typeface="Calibri"/>
              </a:rPr>
              <a:t>direct participation: some experiences</a:t>
            </a:r>
            <a:r>
              <a:rPr b="1" lang="es" sz="3200" cap="small">
                <a:solidFill>
                  <a:schemeClr val="dk2"/>
                </a:solidFill>
                <a:latin typeface="Calibri"/>
                <a:ea typeface="Calibri"/>
                <a:cs typeface="Calibri"/>
                <a:sym typeface="Calibri"/>
              </a:rPr>
              <a:t> (3)</a:t>
            </a:r>
            <a:endParaRPr b="1" sz="2820">
              <a:solidFill>
                <a:srgbClr val="424242"/>
              </a:solidFill>
              <a:latin typeface="Maven Pro"/>
              <a:ea typeface="Maven Pro"/>
              <a:cs typeface="Maven Pro"/>
              <a:sym typeface="Maven Pr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9"/>
                                        </p:tgtEl>
                                        <p:attrNameLst>
                                          <p:attrName>style.visibility</p:attrName>
                                        </p:attrNameLst>
                                      </p:cBhvr>
                                      <p:to>
                                        <p:strVal val="visible"/>
                                      </p:to>
                                    </p:set>
                                    <p:animEffect filter="fade" transition="in">
                                      <p:cBhvr>
                                        <p:cTn dur="1000"/>
                                        <p:tgtEl>
                                          <p:spTgt spid="279"/>
                                        </p:tgtEl>
                                      </p:cBhvr>
                                    </p:animEffect>
                                  </p:childTnLst>
                                </p:cTn>
                              </p:par>
                              <p:par>
                                <p:cTn fill="hold" nodeType="withEffect" presetClass="entr" presetID="10" presetSubtype="0">
                                  <p:stCondLst>
                                    <p:cond delay="0"/>
                                  </p:stCondLst>
                                  <p:childTnLst>
                                    <p:set>
                                      <p:cBhvr>
                                        <p:cTn dur="1" fill="hold">
                                          <p:stCondLst>
                                            <p:cond delay="0"/>
                                          </p:stCondLst>
                                        </p:cTn>
                                        <p:tgtEl>
                                          <p:spTgt spid="282"/>
                                        </p:tgtEl>
                                        <p:attrNameLst>
                                          <p:attrName>style.visibility</p:attrName>
                                        </p:attrNameLst>
                                      </p:cBhvr>
                                      <p:to>
                                        <p:strVal val="visible"/>
                                      </p:to>
                                    </p:set>
                                    <p:animEffect filter="fade" transition="in">
                                      <p:cBhvr>
                                        <p:cTn dur="1000"/>
                                        <p:tgtEl>
                                          <p:spTgt spid="2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9"/>
          <p:cNvSpPr txBox="1"/>
          <p:nvPr/>
        </p:nvSpPr>
        <p:spPr>
          <a:xfrm>
            <a:off x="1323275" y="177038"/>
            <a:ext cx="7582800" cy="6273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3200"/>
              <a:buFont typeface="Arial"/>
              <a:buNone/>
            </a:pPr>
            <a:r>
              <a:rPr b="1" lang="es" sz="3200" cap="small">
                <a:solidFill>
                  <a:schemeClr val="dk2"/>
                </a:solidFill>
                <a:latin typeface="Calibri"/>
                <a:ea typeface="Calibri"/>
                <a:cs typeface="Calibri"/>
                <a:sym typeface="Calibri"/>
              </a:rPr>
              <a:t>direct participation: some experiences(4)</a:t>
            </a:r>
            <a:endParaRPr b="1" sz="2820">
              <a:solidFill>
                <a:srgbClr val="424242"/>
              </a:solidFill>
              <a:latin typeface="Maven Pro"/>
              <a:ea typeface="Maven Pro"/>
              <a:cs typeface="Maven Pro"/>
              <a:sym typeface="Maven Pro"/>
            </a:endParaRPr>
          </a:p>
          <a:p>
            <a:pPr indent="0" lvl="0" marL="0" rtl="0" algn="l">
              <a:spcBef>
                <a:spcPts val="0"/>
              </a:spcBef>
              <a:spcAft>
                <a:spcPts val="0"/>
              </a:spcAft>
              <a:buClr>
                <a:schemeClr val="dk1"/>
              </a:buClr>
              <a:buSzPts val="3200"/>
              <a:buFont typeface="Arial"/>
              <a:buNone/>
            </a:pPr>
            <a:r>
              <a:t/>
            </a:r>
            <a:endParaRPr b="1" sz="3200" cap="small">
              <a:solidFill>
                <a:schemeClr val="dk2"/>
              </a:solidFill>
              <a:latin typeface="Calibri"/>
              <a:ea typeface="Calibri"/>
              <a:cs typeface="Calibri"/>
              <a:sym typeface="Calibri"/>
            </a:endParaRPr>
          </a:p>
        </p:txBody>
      </p:sp>
      <p:sp>
        <p:nvSpPr>
          <p:cNvPr id="289" name="Google Shape;289;p49"/>
          <p:cNvSpPr txBox="1"/>
          <p:nvPr/>
        </p:nvSpPr>
        <p:spPr>
          <a:xfrm>
            <a:off x="1323275" y="1052625"/>
            <a:ext cx="2432700" cy="429000"/>
          </a:xfrm>
          <a:prstGeom prst="rect">
            <a:avLst/>
          </a:prstGeom>
          <a:noFill/>
          <a:ln cap="flat" cmpd="sng" w="76200">
            <a:solidFill>
              <a:schemeClr val="accent3"/>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15000"/>
              </a:lnSpc>
              <a:spcBef>
                <a:spcPts val="0"/>
              </a:spcBef>
              <a:spcAft>
                <a:spcPts val="1200"/>
              </a:spcAft>
              <a:buNone/>
            </a:pPr>
            <a:r>
              <a:rPr b="1" lang="es" sz="1587">
                <a:solidFill>
                  <a:srgbClr val="424242"/>
                </a:solidFill>
                <a:latin typeface="Maven Pro"/>
                <a:ea typeface="Maven Pro"/>
                <a:cs typeface="Maven Pro"/>
                <a:sym typeface="Maven Pro"/>
              </a:rPr>
              <a:t>Issues of participation</a:t>
            </a:r>
            <a:endParaRPr b="1" sz="1587">
              <a:solidFill>
                <a:srgbClr val="424242"/>
              </a:solidFill>
              <a:latin typeface="Maven Pro"/>
              <a:ea typeface="Maven Pro"/>
              <a:cs typeface="Maven Pro"/>
              <a:sym typeface="Maven Pro"/>
            </a:endParaRPr>
          </a:p>
        </p:txBody>
      </p:sp>
      <p:sp>
        <p:nvSpPr>
          <p:cNvPr id="290" name="Google Shape;290;p49"/>
          <p:cNvSpPr txBox="1"/>
          <p:nvPr/>
        </p:nvSpPr>
        <p:spPr>
          <a:xfrm>
            <a:off x="1412825" y="3036400"/>
            <a:ext cx="4473600" cy="429000"/>
          </a:xfrm>
          <a:prstGeom prst="rect">
            <a:avLst/>
          </a:prstGeom>
          <a:noFill/>
          <a:ln cap="flat" cmpd="sng" w="76200">
            <a:solidFill>
              <a:schemeClr val="accent3"/>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15000"/>
              </a:lnSpc>
              <a:spcBef>
                <a:spcPts val="0"/>
              </a:spcBef>
              <a:spcAft>
                <a:spcPts val="1200"/>
              </a:spcAft>
              <a:buNone/>
            </a:pPr>
            <a:r>
              <a:rPr b="1" lang="es" sz="1587">
                <a:solidFill>
                  <a:srgbClr val="424242"/>
                </a:solidFill>
                <a:latin typeface="Maven Pro"/>
                <a:ea typeface="Maven Pro"/>
                <a:cs typeface="Maven Pro"/>
                <a:sym typeface="Maven Pro"/>
              </a:rPr>
              <a:t>Relationship with indirect participation (IP)</a:t>
            </a:r>
            <a:endParaRPr b="1" sz="1587">
              <a:solidFill>
                <a:srgbClr val="424242"/>
              </a:solidFill>
              <a:latin typeface="Maven Pro"/>
              <a:ea typeface="Maven Pro"/>
              <a:cs typeface="Maven Pro"/>
              <a:sym typeface="Maven Pro"/>
            </a:endParaRPr>
          </a:p>
        </p:txBody>
      </p:sp>
      <p:sp>
        <p:nvSpPr>
          <p:cNvPr id="291" name="Google Shape;291;p49"/>
          <p:cNvSpPr txBox="1"/>
          <p:nvPr/>
        </p:nvSpPr>
        <p:spPr>
          <a:xfrm>
            <a:off x="1323275" y="1632281"/>
            <a:ext cx="7337400" cy="11082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Maven Pro"/>
              <a:buChar char="●"/>
            </a:pPr>
            <a:r>
              <a:rPr lang="es" sz="1500">
                <a:latin typeface="Maven Pro"/>
                <a:ea typeface="Maven Pro"/>
                <a:cs typeface="Maven Pro"/>
                <a:sym typeface="Maven Pro"/>
              </a:rPr>
              <a:t>Strategic plans &amp; work organization (monthly, daily, etc.)</a:t>
            </a:r>
            <a:endParaRPr sz="1500">
              <a:latin typeface="Maven Pro"/>
              <a:ea typeface="Maven Pro"/>
              <a:cs typeface="Maven Pro"/>
              <a:sym typeface="Maven Pro"/>
            </a:endParaRPr>
          </a:p>
          <a:p>
            <a:pPr indent="-323850" lvl="0" marL="457200" rtl="0" algn="l">
              <a:spcBef>
                <a:spcPts val="0"/>
              </a:spcBef>
              <a:spcAft>
                <a:spcPts val="0"/>
              </a:spcAft>
              <a:buSzPts val="1500"/>
              <a:buFont typeface="Maven Pro"/>
              <a:buChar char="●"/>
            </a:pPr>
            <a:r>
              <a:rPr lang="es" sz="1500">
                <a:latin typeface="Maven Pro"/>
                <a:ea typeface="Maven Pro"/>
                <a:cs typeface="Maven Pro"/>
                <a:sym typeface="Maven Pro"/>
              </a:rPr>
              <a:t>All issues related to work organization and working conditions (workloads, working time, </a:t>
            </a:r>
            <a:r>
              <a:rPr lang="es" sz="1500">
                <a:solidFill>
                  <a:schemeClr val="dk1"/>
                </a:solidFill>
                <a:latin typeface="Maven Pro"/>
                <a:ea typeface="Maven Pro"/>
                <a:cs typeface="Maven Pro"/>
                <a:sym typeface="Maven Pro"/>
              </a:rPr>
              <a:t>health and safety,</a:t>
            </a:r>
            <a:r>
              <a:rPr lang="es" sz="1500">
                <a:latin typeface="Maven Pro"/>
                <a:ea typeface="Maven Pro"/>
                <a:cs typeface="Maven Pro"/>
                <a:sym typeface="Maven Pro"/>
              </a:rPr>
              <a:t> etc.)</a:t>
            </a:r>
            <a:endParaRPr sz="1500">
              <a:latin typeface="Maven Pro"/>
              <a:ea typeface="Maven Pro"/>
              <a:cs typeface="Maven Pro"/>
              <a:sym typeface="Maven Pro"/>
            </a:endParaRPr>
          </a:p>
          <a:p>
            <a:pPr indent="-323850" lvl="0" marL="457200" rtl="0" algn="l">
              <a:spcBef>
                <a:spcPts val="0"/>
              </a:spcBef>
              <a:spcAft>
                <a:spcPts val="0"/>
              </a:spcAft>
              <a:buSzPts val="1500"/>
              <a:buFont typeface="Maven Pro"/>
              <a:buChar char="●"/>
            </a:pPr>
            <a:r>
              <a:rPr lang="es" sz="1500">
                <a:latin typeface="Maven Pro"/>
                <a:ea typeface="Maven Pro"/>
                <a:cs typeface="Maven Pro"/>
                <a:sym typeface="Maven Pro"/>
              </a:rPr>
              <a:t>Cooperative: wages and retributions </a:t>
            </a:r>
            <a:endParaRPr sz="1500">
              <a:latin typeface="Maven Pro"/>
              <a:ea typeface="Maven Pro"/>
              <a:cs typeface="Maven Pro"/>
              <a:sym typeface="Maven Pro"/>
            </a:endParaRPr>
          </a:p>
        </p:txBody>
      </p:sp>
      <p:sp>
        <p:nvSpPr>
          <p:cNvPr id="292" name="Google Shape;292;p49"/>
          <p:cNvSpPr txBox="1"/>
          <p:nvPr/>
        </p:nvSpPr>
        <p:spPr>
          <a:xfrm>
            <a:off x="1323275" y="3640181"/>
            <a:ext cx="7337400" cy="11082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Maven Pro"/>
              <a:buChar char="●"/>
            </a:pPr>
            <a:r>
              <a:rPr lang="es" sz="1500">
                <a:latin typeface="Maven Pro"/>
                <a:ea typeface="Maven Pro"/>
                <a:cs typeface="Maven Pro"/>
                <a:sym typeface="Maven Pro"/>
              </a:rPr>
              <a:t>Type and content of participation of DP determines the relationship with IP</a:t>
            </a:r>
            <a:endParaRPr sz="1500">
              <a:latin typeface="Maven Pro"/>
              <a:ea typeface="Maven Pro"/>
              <a:cs typeface="Maven Pro"/>
              <a:sym typeface="Maven Pro"/>
            </a:endParaRPr>
          </a:p>
          <a:p>
            <a:pPr indent="0" lvl="0" marL="457200" rtl="0" algn="l">
              <a:spcBef>
                <a:spcPts val="0"/>
              </a:spcBef>
              <a:spcAft>
                <a:spcPts val="0"/>
              </a:spcAft>
              <a:buNone/>
            </a:pPr>
            <a:r>
              <a:t/>
            </a:r>
            <a:endParaRPr sz="1500">
              <a:latin typeface="Maven Pro"/>
              <a:ea typeface="Maven Pro"/>
              <a:cs typeface="Maven Pro"/>
              <a:sym typeface="Maven Pro"/>
            </a:endParaRPr>
          </a:p>
          <a:p>
            <a:pPr indent="-323850" lvl="1" marL="914400" rtl="0" algn="l">
              <a:spcBef>
                <a:spcPts val="0"/>
              </a:spcBef>
              <a:spcAft>
                <a:spcPts val="0"/>
              </a:spcAft>
              <a:buSzPts val="1500"/>
              <a:buFont typeface="Maven Pro"/>
              <a:buChar char="○"/>
            </a:pPr>
            <a:r>
              <a:rPr lang="es" sz="1500">
                <a:latin typeface="Maven Pro"/>
                <a:ea typeface="Maven Pro"/>
                <a:cs typeface="Maven Pro"/>
                <a:sym typeface="Maven Pro"/>
              </a:rPr>
              <a:t>DP on work organization reinforces IP practices, while economic DP could affect the interest representation</a:t>
            </a:r>
            <a:endParaRPr sz="1500">
              <a:latin typeface="Maven Pro"/>
              <a:ea typeface="Maven Pro"/>
              <a:cs typeface="Maven Pro"/>
              <a:sym typeface="Maven Pr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0"/>
                                        </p:tgtEl>
                                        <p:attrNameLst>
                                          <p:attrName>style.visibility</p:attrName>
                                        </p:attrNameLst>
                                      </p:cBhvr>
                                      <p:to>
                                        <p:strVal val="visible"/>
                                      </p:to>
                                    </p:set>
                                    <p:animEffect filter="fade" transition="in">
                                      <p:cBhvr>
                                        <p:cTn dur="1000"/>
                                        <p:tgtEl>
                                          <p:spTgt spid="290"/>
                                        </p:tgtEl>
                                      </p:cBhvr>
                                    </p:animEffect>
                                  </p:childTnLst>
                                </p:cTn>
                              </p:par>
                              <p:par>
                                <p:cTn fill="hold" nodeType="withEffect" presetClass="entr" presetID="10" presetSubtype="0">
                                  <p:stCondLst>
                                    <p:cond delay="0"/>
                                  </p:stCondLst>
                                  <p:childTnLst>
                                    <p:set>
                                      <p:cBhvr>
                                        <p:cTn dur="1" fill="hold">
                                          <p:stCondLst>
                                            <p:cond delay="0"/>
                                          </p:stCondLst>
                                        </p:cTn>
                                        <p:tgtEl>
                                          <p:spTgt spid="292"/>
                                        </p:tgtEl>
                                        <p:attrNameLst>
                                          <p:attrName>style.visibility</p:attrName>
                                        </p:attrNameLst>
                                      </p:cBhvr>
                                      <p:to>
                                        <p:strVal val="visible"/>
                                      </p:to>
                                    </p:set>
                                    <p:animEffect filter="fade" transition="in">
                                      <p:cBhvr>
                                        <p:cTn dur="1000"/>
                                        <p:tgtEl>
                                          <p:spTgt spid="2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50"/>
          <p:cNvSpPr/>
          <p:nvPr/>
        </p:nvSpPr>
        <p:spPr>
          <a:xfrm>
            <a:off x="5292080" y="519522"/>
            <a:ext cx="3668100" cy="484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800"/>
              <a:buFont typeface="Century Schoolbook"/>
              <a:buNone/>
            </a:pPr>
            <a:r>
              <a:t/>
            </a:r>
            <a:endParaRPr i="1" sz="1800">
              <a:solidFill>
                <a:schemeClr val="accent3"/>
              </a:solidFill>
              <a:latin typeface="Calibri"/>
              <a:ea typeface="Calibri"/>
              <a:cs typeface="Calibri"/>
              <a:sym typeface="Calibri"/>
            </a:endParaRPr>
          </a:p>
          <a:p>
            <a:pPr indent="0" lvl="0" marL="0" marR="0" rtl="0" algn="ctr">
              <a:spcBef>
                <a:spcPts val="0"/>
              </a:spcBef>
              <a:spcAft>
                <a:spcPts val="0"/>
              </a:spcAft>
              <a:buClr>
                <a:schemeClr val="dk1"/>
              </a:buClr>
              <a:buSzPts val="1800"/>
              <a:buFont typeface="Century Schoolbook"/>
              <a:buNone/>
            </a:pPr>
            <a:r>
              <a:t/>
            </a:r>
            <a:endParaRPr i="1" sz="1800">
              <a:solidFill>
                <a:schemeClr val="accent3"/>
              </a:solidFill>
              <a:latin typeface="Calibri"/>
              <a:ea typeface="Calibri"/>
              <a:cs typeface="Calibri"/>
              <a:sym typeface="Calibri"/>
            </a:endParaRPr>
          </a:p>
        </p:txBody>
      </p:sp>
      <p:sp>
        <p:nvSpPr>
          <p:cNvPr id="299" name="Google Shape;299;p50"/>
          <p:cNvSpPr txBox="1"/>
          <p:nvPr>
            <p:ph type="title"/>
          </p:nvPr>
        </p:nvSpPr>
        <p:spPr>
          <a:xfrm>
            <a:off x="928812" y="174200"/>
            <a:ext cx="8215200" cy="41160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chemeClr val="dk2"/>
              </a:buClr>
              <a:buSzPct val="100000"/>
              <a:buFont typeface="Calibri"/>
              <a:buNone/>
            </a:pPr>
            <a:r>
              <a:rPr b="1" lang="es" sz="3200">
                <a:latin typeface="Calibri"/>
                <a:ea typeface="Calibri"/>
                <a:cs typeface="Calibri"/>
                <a:sym typeface="Calibri"/>
              </a:rPr>
              <a:t>Direct participation: conclusions (1)</a:t>
            </a:r>
            <a:endParaRPr b="1">
              <a:latin typeface="Calibri"/>
              <a:ea typeface="Calibri"/>
              <a:cs typeface="Calibri"/>
              <a:sym typeface="Calibri"/>
            </a:endParaRPr>
          </a:p>
        </p:txBody>
      </p:sp>
      <p:sp>
        <p:nvSpPr>
          <p:cNvPr id="300" name="Google Shape;300;p50"/>
          <p:cNvSpPr/>
          <p:nvPr/>
        </p:nvSpPr>
        <p:spPr>
          <a:xfrm>
            <a:off x="1115616" y="585802"/>
            <a:ext cx="7632900" cy="4651500"/>
          </a:xfrm>
          <a:prstGeom prst="rect">
            <a:avLst/>
          </a:prstGeom>
          <a:noFill/>
          <a:ln>
            <a:noFill/>
          </a:ln>
        </p:spPr>
        <p:txBody>
          <a:bodyPr anchorCtr="0" anchor="t" bIns="45700" lIns="91425" spcFirstLastPara="1" rIns="91425" wrap="square" tIns="45700">
            <a:noAutofit/>
          </a:bodyPr>
          <a:lstStyle/>
          <a:p>
            <a:pPr indent="-273050" lvl="0" marL="285750" marR="0" rtl="0" algn="just">
              <a:lnSpc>
                <a:spcPct val="107000"/>
              </a:lnSpc>
              <a:spcBef>
                <a:spcPts val="0"/>
              </a:spcBef>
              <a:spcAft>
                <a:spcPts val="0"/>
              </a:spcAft>
              <a:buClr>
                <a:srgbClr val="000000"/>
              </a:buClr>
              <a:buSzPts val="1600"/>
              <a:buFont typeface="Noto Sans Symbols"/>
              <a:buChar char="❖"/>
            </a:pPr>
            <a:r>
              <a:rPr lang="es" sz="1600">
                <a:solidFill>
                  <a:srgbClr val="000000"/>
                </a:solidFill>
                <a:latin typeface="Calibri"/>
                <a:ea typeface="Calibri"/>
                <a:cs typeface="Calibri"/>
                <a:sym typeface="Calibri"/>
              </a:rPr>
              <a:t>Workers’ participation could be a </a:t>
            </a:r>
            <a:r>
              <a:rPr b="1" lang="es" sz="1600">
                <a:solidFill>
                  <a:srgbClr val="000000"/>
                </a:solidFill>
                <a:latin typeface="Calibri"/>
                <a:ea typeface="Calibri"/>
                <a:cs typeface="Calibri"/>
                <a:sym typeface="Calibri"/>
              </a:rPr>
              <a:t>decisive element </a:t>
            </a:r>
            <a:r>
              <a:rPr lang="es" sz="1600">
                <a:solidFill>
                  <a:srgbClr val="000000"/>
                </a:solidFill>
                <a:latin typeface="Calibri"/>
                <a:ea typeface="Calibri"/>
                <a:cs typeface="Calibri"/>
                <a:sym typeface="Calibri"/>
              </a:rPr>
              <a:t>for improving working environment, considering a wide range of aspects (employment conditions, organization of work, continuous training of workers, safety, and health of the work, etc.)</a:t>
            </a:r>
            <a:endParaRPr sz="1600">
              <a:solidFill>
                <a:srgbClr val="000000"/>
              </a:solidFill>
              <a:latin typeface="Calibri"/>
              <a:ea typeface="Calibri"/>
              <a:cs typeface="Calibri"/>
              <a:sym typeface="Calibri"/>
            </a:endParaRPr>
          </a:p>
          <a:p>
            <a:pPr indent="0" lvl="0" marL="457200" marR="0" rtl="0" algn="just">
              <a:lnSpc>
                <a:spcPct val="107000"/>
              </a:lnSpc>
              <a:spcBef>
                <a:spcPts val="0"/>
              </a:spcBef>
              <a:spcAft>
                <a:spcPts val="0"/>
              </a:spcAft>
              <a:buNone/>
            </a:pPr>
            <a:r>
              <a:t/>
            </a:r>
            <a:endParaRPr sz="1600">
              <a:latin typeface="Calibri"/>
              <a:ea typeface="Calibri"/>
              <a:cs typeface="Calibri"/>
              <a:sym typeface="Calibri"/>
            </a:endParaRPr>
          </a:p>
          <a:p>
            <a:pPr indent="-273050" lvl="0" marL="285750" marR="0" rtl="0" algn="just">
              <a:lnSpc>
                <a:spcPct val="107000"/>
              </a:lnSpc>
              <a:spcBef>
                <a:spcPts val="0"/>
              </a:spcBef>
              <a:spcAft>
                <a:spcPts val="0"/>
              </a:spcAft>
              <a:buSzPts val="1600"/>
              <a:buFont typeface="Noto Sans Symbols"/>
              <a:buChar char="❖"/>
            </a:pPr>
            <a:r>
              <a:rPr b="1" lang="es" sz="1600">
                <a:solidFill>
                  <a:schemeClr val="dk1"/>
                </a:solidFill>
                <a:latin typeface="Calibri"/>
                <a:ea typeface="Calibri"/>
                <a:cs typeface="Calibri"/>
                <a:sym typeface="Calibri"/>
              </a:rPr>
              <a:t>Job insecurity</a:t>
            </a:r>
            <a:r>
              <a:rPr lang="es" sz="1600">
                <a:solidFill>
                  <a:schemeClr val="dk1"/>
                </a:solidFill>
                <a:latin typeface="Calibri"/>
                <a:ea typeface="Calibri"/>
                <a:cs typeface="Calibri"/>
                <a:sym typeface="Calibri"/>
              </a:rPr>
              <a:t>, a factor that hinders learning, training, and the qualification of workers, as </a:t>
            </a:r>
            <a:r>
              <a:rPr lang="es" sz="1600">
                <a:latin typeface="Calibri"/>
                <a:ea typeface="Calibri"/>
                <a:cs typeface="Calibri"/>
                <a:sym typeface="Calibri"/>
              </a:rPr>
              <a:t>well</a:t>
            </a:r>
            <a:r>
              <a:rPr lang="es" sz="1600">
                <a:solidFill>
                  <a:schemeClr val="dk1"/>
                </a:solidFill>
                <a:latin typeface="Calibri"/>
                <a:ea typeface="Calibri"/>
                <a:cs typeface="Calibri"/>
                <a:sym typeface="Calibri"/>
              </a:rPr>
              <a:t> as, the development of a participatory culture.</a:t>
            </a:r>
            <a:endParaRPr sz="1600">
              <a:latin typeface="Calibri"/>
              <a:ea typeface="Calibri"/>
              <a:cs typeface="Calibri"/>
              <a:sym typeface="Calibri"/>
            </a:endParaRPr>
          </a:p>
          <a:p>
            <a:pPr indent="0" lvl="0" marL="457200" marR="0" rtl="0" algn="just">
              <a:lnSpc>
                <a:spcPct val="107000"/>
              </a:lnSpc>
              <a:spcBef>
                <a:spcPts val="0"/>
              </a:spcBef>
              <a:spcAft>
                <a:spcPts val="0"/>
              </a:spcAft>
              <a:buNone/>
            </a:pPr>
            <a:r>
              <a:t/>
            </a:r>
            <a:endParaRPr sz="1600">
              <a:latin typeface="Calibri"/>
              <a:ea typeface="Calibri"/>
              <a:cs typeface="Calibri"/>
              <a:sym typeface="Calibri"/>
            </a:endParaRPr>
          </a:p>
          <a:p>
            <a:pPr indent="-273050" lvl="0" marL="285750" marR="0" rtl="0" algn="just">
              <a:lnSpc>
                <a:spcPct val="107000"/>
              </a:lnSpc>
              <a:spcBef>
                <a:spcPts val="0"/>
              </a:spcBef>
              <a:spcAft>
                <a:spcPts val="0"/>
              </a:spcAft>
              <a:buSzPts val="1600"/>
              <a:buFont typeface="Calibri"/>
              <a:buChar char="❖"/>
            </a:pPr>
            <a:r>
              <a:rPr lang="es" sz="1600">
                <a:latin typeface="Calibri"/>
                <a:ea typeface="Calibri"/>
                <a:cs typeface="Calibri"/>
                <a:sym typeface="Calibri"/>
              </a:rPr>
              <a:t>Innovation in companies boosts the possibilities for participation and workers participation promotes innovation.</a:t>
            </a:r>
            <a:endParaRPr sz="1600">
              <a:latin typeface="Calibri"/>
              <a:ea typeface="Calibri"/>
              <a:cs typeface="Calibri"/>
              <a:sym typeface="Calibri"/>
            </a:endParaRPr>
          </a:p>
          <a:p>
            <a:pPr indent="0" lvl="0" marL="457200" marR="0" rtl="0" algn="just">
              <a:lnSpc>
                <a:spcPct val="107000"/>
              </a:lnSpc>
              <a:spcBef>
                <a:spcPts val="0"/>
              </a:spcBef>
              <a:spcAft>
                <a:spcPts val="0"/>
              </a:spcAft>
              <a:buNone/>
            </a:pPr>
            <a:r>
              <a:t/>
            </a:r>
            <a:endParaRPr sz="1600">
              <a:latin typeface="Calibri"/>
              <a:ea typeface="Calibri"/>
              <a:cs typeface="Calibri"/>
              <a:sym typeface="Calibri"/>
            </a:endParaRPr>
          </a:p>
          <a:p>
            <a:pPr indent="-273050" lvl="0" marL="285750" marR="0" rtl="0" algn="just">
              <a:lnSpc>
                <a:spcPct val="107000"/>
              </a:lnSpc>
              <a:spcBef>
                <a:spcPts val="0"/>
              </a:spcBef>
              <a:spcAft>
                <a:spcPts val="0"/>
              </a:spcAft>
              <a:buClr>
                <a:srgbClr val="000000"/>
              </a:buClr>
              <a:buSzPts val="1600"/>
              <a:buFont typeface="Noto Sans Symbols"/>
              <a:buChar char="❖"/>
            </a:pPr>
            <a:r>
              <a:rPr b="1" lang="es" sz="1600">
                <a:solidFill>
                  <a:srgbClr val="000000"/>
                </a:solidFill>
                <a:latin typeface="Calibri"/>
                <a:ea typeface="Calibri"/>
                <a:cs typeface="Calibri"/>
                <a:sym typeface="Calibri"/>
              </a:rPr>
              <a:t>Few experiences </a:t>
            </a:r>
            <a:r>
              <a:rPr lang="es" sz="1600">
                <a:solidFill>
                  <a:srgbClr val="000000"/>
                </a:solidFill>
                <a:latin typeface="Calibri"/>
                <a:ea typeface="Calibri"/>
                <a:cs typeface="Calibri"/>
                <a:sym typeface="Calibri"/>
              </a:rPr>
              <a:t>of workers participation registered in Spain, being fewer those based on </a:t>
            </a:r>
            <a:r>
              <a:rPr b="1" lang="es" sz="1600">
                <a:solidFill>
                  <a:srgbClr val="000000"/>
                </a:solidFill>
                <a:latin typeface="Calibri"/>
                <a:ea typeface="Calibri"/>
                <a:cs typeface="Calibri"/>
                <a:sym typeface="Calibri"/>
              </a:rPr>
              <a:t>direct participation</a:t>
            </a:r>
            <a:endParaRPr b="1" sz="1600">
              <a:solidFill>
                <a:srgbClr val="000000"/>
              </a:solidFill>
              <a:latin typeface="Calibri"/>
              <a:ea typeface="Calibri"/>
              <a:cs typeface="Calibri"/>
              <a:sym typeface="Calibri"/>
            </a:endParaRPr>
          </a:p>
          <a:p>
            <a:pPr indent="0" lvl="0" marL="457200" marR="0" rtl="0" algn="just">
              <a:lnSpc>
                <a:spcPct val="107000"/>
              </a:lnSpc>
              <a:spcBef>
                <a:spcPts val="0"/>
              </a:spcBef>
              <a:spcAft>
                <a:spcPts val="0"/>
              </a:spcAft>
              <a:buNone/>
            </a:pPr>
            <a:r>
              <a:t/>
            </a:r>
            <a:endParaRPr b="1" sz="1600">
              <a:latin typeface="Calibri"/>
              <a:ea typeface="Calibri"/>
              <a:cs typeface="Calibri"/>
              <a:sym typeface="Calibri"/>
            </a:endParaRPr>
          </a:p>
          <a:p>
            <a:pPr indent="-273050" lvl="0" marL="285750" marR="0" rtl="0" algn="just">
              <a:lnSpc>
                <a:spcPct val="107000"/>
              </a:lnSpc>
              <a:spcBef>
                <a:spcPts val="0"/>
              </a:spcBef>
              <a:spcAft>
                <a:spcPts val="0"/>
              </a:spcAft>
              <a:buClr>
                <a:srgbClr val="000000"/>
              </a:buClr>
              <a:buSzPts val="1600"/>
              <a:buFont typeface="Noto Sans Symbols"/>
              <a:buChar char="❖"/>
            </a:pPr>
            <a:r>
              <a:rPr lang="es" sz="1600">
                <a:solidFill>
                  <a:srgbClr val="000000"/>
                </a:solidFill>
                <a:latin typeface="Calibri"/>
                <a:ea typeface="Calibri"/>
                <a:cs typeface="Calibri"/>
                <a:sym typeface="Calibri"/>
              </a:rPr>
              <a:t>Mainly developed with a </a:t>
            </a:r>
            <a:r>
              <a:rPr b="1" lang="es" sz="1600">
                <a:solidFill>
                  <a:srgbClr val="000000"/>
                </a:solidFill>
                <a:latin typeface="Calibri"/>
                <a:ea typeface="Calibri"/>
                <a:cs typeface="Calibri"/>
                <a:sym typeface="Calibri"/>
              </a:rPr>
              <a:t>managerial</a:t>
            </a:r>
            <a:r>
              <a:rPr lang="es" sz="1600">
                <a:solidFill>
                  <a:srgbClr val="000000"/>
                </a:solidFill>
                <a:latin typeface="Calibri"/>
                <a:ea typeface="Calibri"/>
                <a:cs typeface="Calibri"/>
                <a:sym typeface="Calibri"/>
              </a:rPr>
              <a:t> perspective. </a:t>
            </a:r>
            <a:r>
              <a:rPr lang="es" sz="1600">
                <a:solidFill>
                  <a:schemeClr val="dk1"/>
                </a:solidFill>
                <a:highlight>
                  <a:schemeClr val="lt1"/>
                </a:highlight>
                <a:latin typeface="Calibri"/>
                <a:ea typeface="Calibri"/>
                <a:cs typeface="Calibri"/>
                <a:sym typeface="Calibri"/>
              </a:rPr>
              <a:t>Lack of confidence from TU</a:t>
            </a:r>
            <a:endParaRPr sz="1600">
              <a:latin typeface="Calibri"/>
              <a:ea typeface="Calibri"/>
              <a:cs typeface="Calibri"/>
              <a:sym typeface="Calibri"/>
            </a:endParaRPr>
          </a:p>
          <a:p>
            <a:pPr indent="-171450" lvl="0" marL="285750" marR="0" rtl="0" algn="just">
              <a:lnSpc>
                <a:spcPct val="107000"/>
              </a:lnSpc>
              <a:spcBef>
                <a:spcPts val="0"/>
              </a:spcBef>
              <a:spcAft>
                <a:spcPts val="0"/>
              </a:spcAft>
              <a:buClr>
                <a:schemeClr val="dk1"/>
              </a:buClr>
              <a:buSzPts val="1800"/>
              <a:buFont typeface="Noto Sans Symbols"/>
              <a:buNone/>
            </a:pPr>
            <a:r>
              <a:t/>
            </a:r>
            <a:endParaRPr b="1" sz="1600">
              <a:solidFill>
                <a:srgbClr val="000000"/>
              </a:solidFill>
              <a:latin typeface="Calibri"/>
              <a:ea typeface="Calibri"/>
              <a:cs typeface="Calibri"/>
              <a:sym typeface="Calibri"/>
            </a:endParaRPr>
          </a:p>
          <a:p>
            <a:pPr indent="-273050" lvl="0" marL="285750" marR="0" rtl="0" algn="l">
              <a:spcBef>
                <a:spcPts val="0"/>
              </a:spcBef>
              <a:spcAft>
                <a:spcPts val="0"/>
              </a:spcAft>
              <a:buClr>
                <a:srgbClr val="000000"/>
              </a:buClr>
              <a:buSzPts val="1600"/>
              <a:buFont typeface="Noto Sans Symbols"/>
              <a:buChar char="❖"/>
            </a:pPr>
            <a:r>
              <a:rPr b="1" lang="es" sz="1600">
                <a:solidFill>
                  <a:srgbClr val="000000"/>
                </a:solidFill>
                <a:latin typeface="Calibri"/>
                <a:ea typeface="Calibri"/>
                <a:cs typeface="Calibri"/>
                <a:sym typeface="Calibri"/>
              </a:rPr>
              <a:t>Low</a:t>
            </a:r>
            <a:r>
              <a:rPr lang="es" sz="1600">
                <a:solidFill>
                  <a:srgbClr val="000000"/>
                </a:solidFill>
                <a:latin typeface="Calibri"/>
                <a:ea typeface="Calibri"/>
                <a:cs typeface="Calibri"/>
                <a:sym typeface="Calibri"/>
              </a:rPr>
              <a:t> regulatory initiatives and few experiences on </a:t>
            </a:r>
            <a:r>
              <a:rPr b="1" lang="es" sz="1600">
                <a:solidFill>
                  <a:srgbClr val="000000"/>
                </a:solidFill>
                <a:latin typeface="Calibri"/>
                <a:ea typeface="Calibri"/>
                <a:cs typeface="Calibri"/>
                <a:sym typeface="Calibri"/>
              </a:rPr>
              <a:t>direct participation</a:t>
            </a:r>
            <a:endParaRPr sz="1200"/>
          </a:p>
          <a:p>
            <a:pPr indent="0" lvl="1" marL="457200" marR="0" rtl="0" algn="l">
              <a:spcBef>
                <a:spcPts val="0"/>
              </a:spcBef>
              <a:spcAft>
                <a:spcPts val="0"/>
              </a:spcAft>
              <a:buNone/>
            </a:pPr>
            <a:r>
              <a:t/>
            </a:r>
            <a:endParaRPr b="0" i="0" u="none" cap="none" strike="noStrike">
              <a:solidFill>
                <a:srgbClr val="000000"/>
              </a:solidFill>
              <a:latin typeface="Calibri"/>
              <a:ea typeface="Calibri"/>
              <a:cs typeface="Calibri"/>
              <a:sym typeface="Calibri"/>
            </a:endParaRPr>
          </a:p>
          <a:p>
            <a:pPr indent="0" lvl="0" marL="914400" marR="0" rtl="0" algn="l">
              <a:spcBef>
                <a:spcPts val="0"/>
              </a:spcBef>
              <a:spcAft>
                <a:spcPts val="0"/>
              </a:spcAft>
              <a:buNone/>
            </a:pPr>
            <a:r>
              <a:t/>
            </a:r>
            <a:endParaRPr sz="1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51"/>
          <p:cNvSpPr/>
          <p:nvPr/>
        </p:nvSpPr>
        <p:spPr>
          <a:xfrm>
            <a:off x="5292080" y="519522"/>
            <a:ext cx="3668100" cy="484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800"/>
              <a:buFont typeface="Century Schoolbook"/>
              <a:buNone/>
            </a:pPr>
            <a:r>
              <a:t/>
            </a:r>
            <a:endParaRPr i="1" sz="1800">
              <a:solidFill>
                <a:schemeClr val="accent3"/>
              </a:solidFill>
              <a:latin typeface="Calibri"/>
              <a:ea typeface="Calibri"/>
              <a:cs typeface="Calibri"/>
              <a:sym typeface="Calibri"/>
            </a:endParaRPr>
          </a:p>
          <a:p>
            <a:pPr indent="0" lvl="0" marL="0" marR="0" rtl="0" algn="ctr">
              <a:spcBef>
                <a:spcPts val="0"/>
              </a:spcBef>
              <a:spcAft>
                <a:spcPts val="0"/>
              </a:spcAft>
              <a:buClr>
                <a:schemeClr val="dk1"/>
              </a:buClr>
              <a:buSzPts val="1800"/>
              <a:buFont typeface="Century Schoolbook"/>
              <a:buNone/>
            </a:pPr>
            <a:r>
              <a:t/>
            </a:r>
            <a:endParaRPr i="1" sz="1800">
              <a:solidFill>
                <a:schemeClr val="accent3"/>
              </a:solidFill>
              <a:latin typeface="Calibri"/>
              <a:ea typeface="Calibri"/>
              <a:cs typeface="Calibri"/>
              <a:sym typeface="Calibri"/>
            </a:endParaRPr>
          </a:p>
        </p:txBody>
      </p:sp>
      <p:sp>
        <p:nvSpPr>
          <p:cNvPr id="307" name="Google Shape;307;p51"/>
          <p:cNvSpPr txBox="1"/>
          <p:nvPr>
            <p:ph type="title"/>
          </p:nvPr>
        </p:nvSpPr>
        <p:spPr>
          <a:xfrm>
            <a:off x="928662" y="0"/>
            <a:ext cx="8215200" cy="41160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chemeClr val="dk2"/>
              </a:buClr>
              <a:buSzPct val="100000"/>
              <a:buFont typeface="Calibri"/>
              <a:buNone/>
            </a:pPr>
            <a:r>
              <a:rPr b="1" lang="es" sz="3200">
                <a:latin typeface="Calibri"/>
                <a:ea typeface="Calibri"/>
                <a:cs typeface="Calibri"/>
                <a:sym typeface="Calibri"/>
              </a:rPr>
              <a:t>Direct participation: conclusions (2)</a:t>
            </a:r>
            <a:endParaRPr b="1">
              <a:latin typeface="Calibri"/>
              <a:ea typeface="Calibri"/>
              <a:cs typeface="Calibri"/>
              <a:sym typeface="Calibri"/>
            </a:endParaRPr>
          </a:p>
        </p:txBody>
      </p:sp>
      <p:sp>
        <p:nvSpPr>
          <p:cNvPr id="308" name="Google Shape;308;p51"/>
          <p:cNvSpPr/>
          <p:nvPr/>
        </p:nvSpPr>
        <p:spPr>
          <a:xfrm>
            <a:off x="1115625" y="459975"/>
            <a:ext cx="7632900" cy="4484700"/>
          </a:xfrm>
          <a:prstGeom prst="rect">
            <a:avLst/>
          </a:prstGeom>
          <a:noFill/>
          <a:ln>
            <a:noFill/>
          </a:ln>
        </p:spPr>
        <p:txBody>
          <a:bodyPr anchorCtr="0" anchor="t" bIns="45700" lIns="91425" spcFirstLastPara="1" rIns="91425" wrap="square" tIns="45700">
            <a:noAutofit/>
          </a:bodyPr>
          <a:lstStyle/>
          <a:p>
            <a:pPr indent="-342900" lvl="0" marL="457200" rtl="0" algn="l">
              <a:spcBef>
                <a:spcPts val="0"/>
              </a:spcBef>
              <a:spcAft>
                <a:spcPts val="0"/>
              </a:spcAft>
              <a:buClr>
                <a:schemeClr val="dk1"/>
              </a:buClr>
              <a:buSzPts val="1800"/>
              <a:buFont typeface="Noto Sans Symbols"/>
              <a:buChar char="❖"/>
            </a:pPr>
            <a:r>
              <a:rPr lang="es" sz="1800">
                <a:solidFill>
                  <a:schemeClr val="dk1"/>
                </a:solidFill>
                <a:latin typeface="Calibri"/>
                <a:ea typeface="Calibri"/>
                <a:cs typeface="Calibri"/>
                <a:sym typeface="Calibri"/>
              </a:rPr>
              <a:t>Elements </a:t>
            </a:r>
            <a:r>
              <a:rPr b="1" lang="es" sz="1800">
                <a:solidFill>
                  <a:schemeClr val="dk1"/>
                </a:solidFill>
                <a:latin typeface="Calibri"/>
                <a:ea typeface="Calibri"/>
                <a:cs typeface="Calibri"/>
                <a:sym typeface="Calibri"/>
              </a:rPr>
              <a:t>boosting</a:t>
            </a:r>
            <a:r>
              <a:rPr lang="es" sz="1800">
                <a:solidFill>
                  <a:schemeClr val="dk1"/>
                </a:solidFill>
                <a:latin typeface="Calibri"/>
                <a:ea typeface="Calibri"/>
                <a:cs typeface="Calibri"/>
                <a:sym typeface="Calibri"/>
              </a:rPr>
              <a:t> direct participation</a:t>
            </a:r>
            <a:endParaRPr sz="18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800">
              <a:solidFill>
                <a:schemeClr val="dk1"/>
              </a:solidFill>
              <a:latin typeface="Calibri"/>
              <a:ea typeface="Calibri"/>
              <a:cs typeface="Calibri"/>
              <a:sym typeface="Calibri"/>
            </a:endParaRPr>
          </a:p>
          <a:p>
            <a:pPr indent="-266700" lvl="0" marL="285750" rtl="0" algn="l">
              <a:spcBef>
                <a:spcPts val="0"/>
              </a:spcBef>
              <a:spcAft>
                <a:spcPts val="0"/>
              </a:spcAft>
              <a:buClr>
                <a:schemeClr val="dk1"/>
              </a:buClr>
              <a:buSzPts val="1500"/>
              <a:buFont typeface="Noto Sans Symbols"/>
              <a:buChar char="▪"/>
            </a:pPr>
            <a:r>
              <a:rPr b="1" lang="es" sz="1500">
                <a:solidFill>
                  <a:schemeClr val="dk1"/>
                </a:solidFill>
                <a:latin typeface="Calibri"/>
                <a:ea typeface="Calibri"/>
                <a:cs typeface="Calibri"/>
                <a:sym typeface="Calibri"/>
              </a:rPr>
              <a:t>Impulse</a:t>
            </a:r>
            <a:r>
              <a:rPr lang="es" sz="1500">
                <a:solidFill>
                  <a:schemeClr val="dk1"/>
                </a:solidFill>
                <a:latin typeface="Calibri"/>
                <a:ea typeface="Calibri"/>
                <a:cs typeface="Calibri"/>
                <a:sym typeface="Calibri"/>
              </a:rPr>
              <a:t> from management </a:t>
            </a:r>
            <a:endParaRPr sz="15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500">
              <a:solidFill>
                <a:schemeClr val="dk1"/>
              </a:solidFill>
              <a:latin typeface="Calibri"/>
              <a:ea typeface="Calibri"/>
              <a:cs typeface="Calibri"/>
              <a:sym typeface="Calibri"/>
            </a:endParaRPr>
          </a:p>
          <a:p>
            <a:pPr indent="-266700" lvl="0" marL="285750" rtl="0" algn="l">
              <a:spcBef>
                <a:spcPts val="0"/>
              </a:spcBef>
              <a:spcAft>
                <a:spcPts val="0"/>
              </a:spcAft>
              <a:buClr>
                <a:schemeClr val="dk1"/>
              </a:buClr>
              <a:buSzPts val="1500"/>
              <a:buFont typeface="Noto Sans Symbols"/>
              <a:buChar char="▪"/>
            </a:pPr>
            <a:r>
              <a:rPr b="1" lang="es" sz="1500">
                <a:solidFill>
                  <a:schemeClr val="dk1"/>
                </a:solidFill>
                <a:latin typeface="Calibri"/>
                <a:ea typeface="Calibri"/>
                <a:cs typeface="Calibri"/>
                <a:sym typeface="Calibri"/>
              </a:rPr>
              <a:t>Voluntary</a:t>
            </a:r>
            <a:r>
              <a:rPr lang="es" sz="1500">
                <a:solidFill>
                  <a:schemeClr val="dk1"/>
                </a:solidFill>
                <a:latin typeface="Calibri"/>
                <a:ea typeface="Calibri"/>
                <a:cs typeface="Calibri"/>
                <a:sym typeface="Calibri"/>
              </a:rPr>
              <a:t> nature of participation; </a:t>
            </a:r>
            <a:endParaRPr sz="15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500">
              <a:solidFill>
                <a:schemeClr val="dk1"/>
              </a:solidFill>
              <a:latin typeface="Calibri"/>
              <a:ea typeface="Calibri"/>
              <a:cs typeface="Calibri"/>
              <a:sym typeface="Calibri"/>
            </a:endParaRPr>
          </a:p>
          <a:p>
            <a:pPr indent="-266700" lvl="0" marL="285750" rtl="0" algn="l">
              <a:spcBef>
                <a:spcPts val="0"/>
              </a:spcBef>
              <a:spcAft>
                <a:spcPts val="0"/>
              </a:spcAft>
              <a:buClr>
                <a:schemeClr val="dk1"/>
              </a:buClr>
              <a:buSzPts val="1500"/>
              <a:buFont typeface="Noto Sans Symbols"/>
              <a:buChar char="▪"/>
            </a:pPr>
            <a:r>
              <a:rPr b="1" lang="es" sz="1500">
                <a:solidFill>
                  <a:schemeClr val="dk1"/>
                </a:solidFill>
                <a:latin typeface="Calibri"/>
                <a:ea typeface="Calibri"/>
                <a:cs typeface="Calibri"/>
                <a:sym typeface="Calibri"/>
              </a:rPr>
              <a:t>Triangle</a:t>
            </a:r>
            <a:r>
              <a:rPr lang="es" sz="1500">
                <a:solidFill>
                  <a:schemeClr val="dk1"/>
                </a:solidFill>
                <a:latin typeface="Calibri"/>
                <a:ea typeface="Calibri"/>
                <a:cs typeface="Calibri"/>
                <a:sym typeface="Calibri"/>
              </a:rPr>
              <a:t>: </a:t>
            </a:r>
            <a:r>
              <a:rPr b="1" lang="es" sz="1500">
                <a:solidFill>
                  <a:schemeClr val="dk1"/>
                </a:solidFill>
                <a:latin typeface="Calibri"/>
                <a:ea typeface="Calibri"/>
                <a:cs typeface="Calibri"/>
                <a:sym typeface="Calibri"/>
              </a:rPr>
              <a:t>innovation-participation-qualification</a:t>
            </a:r>
            <a:r>
              <a:rPr lang="es"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457200" lvl="0" marL="457200" rtl="0" algn="l">
              <a:spcBef>
                <a:spcPts val="0"/>
              </a:spcBef>
              <a:spcAft>
                <a:spcPts val="0"/>
              </a:spcAft>
              <a:buNone/>
            </a:pPr>
            <a:r>
              <a:rPr lang="es" sz="1500">
                <a:solidFill>
                  <a:schemeClr val="dk1"/>
                </a:solidFill>
                <a:latin typeface="Calibri"/>
                <a:ea typeface="Calibri"/>
                <a:cs typeface="Calibri"/>
                <a:sym typeface="Calibri"/>
              </a:rPr>
              <a:t>Qualification and labour autonomy of workers</a:t>
            </a:r>
            <a:endParaRPr sz="1500">
              <a:solidFill>
                <a:schemeClr val="dk1"/>
              </a:solidFill>
              <a:latin typeface="Calibri"/>
              <a:ea typeface="Calibri"/>
              <a:cs typeface="Calibri"/>
              <a:sym typeface="Calibri"/>
            </a:endParaRPr>
          </a:p>
          <a:p>
            <a:pPr indent="457200" lvl="0" marL="457200" rtl="0" algn="l">
              <a:spcBef>
                <a:spcPts val="0"/>
              </a:spcBef>
              <a:spcAft>
                <a:spcPts val="0"/>
              </a:spcAft>
              <a:buNone/>
            </a:pPr>
            <a:r>
              <a:rPr lang="es" sz="1500">
                <a:solidFill>
                  <a:schemeClr val="dk1"/>
                </a:solidFill>
                <a:latin typeface="Calibri"/>
                <a:ea typeface="Calibri"/>
                <a:cs typeface="Calibri"/>
                <a:sym typeface="Calibri"/>
              </a:rPr>
              <a:t>Opportunities for workers developing their knowledge in their tasks</a:t>
            </a:r>
            <a:endParaRPr sz="1500">
              <a:solidFill>
                <a:schemeClr val="dk1"/>
              </a:solidFill>
              <a:latin typeface="Calibri"/>
              <a:ea typeface="Calibri"/>
              <a:cs typeface="Calibri"/>
              <a:sym typeface="Calibri"/>
            </a:endParaRPr>
          </a:p>
          <a:p>
            <a:pPr indent="457200" lvl="0" marL="457200" rtl="0" algn="l">
              <a:spcBef>
                <a:spcPts val="0"/>
              </a:spcBef>
              <a:spcAft>
                <a:spcPts val="0"/>
              </a:spcAft>
              <a:buNone/>
            </a:pPr>
            <a:r>
              <a:t/>
            </a:r>
            <a:endParaRPr sz="1500">
              <a:solidFill>
                <a:schemeClr val="dk1"/>
              </a:solidFill>
              <a:latin typeface="Calibri"/>
              <a:ea typeface="Calibri"/>
              <a:cs typeface="Calibri"/>
              <a:sym typeface="Calibri"/>
            </a:endParaRPr>
          </a:p>
          <a:p>
            <a:pPr indent="-266700" lvl="0" marL="285750" rtl="0" algn="l">
              <a:spcBef>
                <a:spcPts val="0"/>
              </a:spcBef>
              <a:spcAft>
                <a:spcPts val="0"/>
              </a:spcAft>
              <a:buClr>
                <a:schemeClr val="dk1"/>
              </a:buClr>
              <a:buSzPts val="1500"/>
              <a:buFont typeface="Noto Sans Symbols"/>
              <a:buChar char="▪"/>
            </a:pPr>
            <a:r>
              <a:rPr b="1" lang="es" sz="1500">
                <a:solidFill>
                  <a:schemeClr val="dk1"/>
                </a:solidFill>
                <a:latin typeface="Calibri"/>
                <a:ea typeface="Calibri"/>
                <a:cs typeface="Calibri"/>
                <a:sym typeface="Calibri"/>
              </a:rPr>
              <a:t>Harmony </a:t>
            </a:r>
            <a:r>
              <a:rPr lang="es" sz="1500">
                <a:solidFill>
                  <a:schemeClr val="dk1"/>
                </a:solidFill>
                <a:latin typeface="Calibri"/>
                <a:ea typeface="Calibri"/>
                <a:cs typeface="Calibri"/>
                <a:sym typeface="Calibri"/>
              </a:rPr>
              <a:t>between managers and workers in teamworking and collective decision making</a:t>
            </a:r>
            <a:endParaRPr sz="15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500">
              <a:solidFill>
                <a:schemeClr val="dk1"/>
              </a:solidFill>
              <a:latin typeface="Calibri"/>
              <a:ea typeface="Calibri"/>
              <a:cs typeface="Calibri"/>
              <a:sym typeface="Calibri"/>
            </a:endParaRPr>
          </a:p>
          <a:p>
            <a:pPr indent="-266700" lvl="0" marL="285750" rtl="0" algn="l">
              <a:spcBef>
                <a:spcPts val="0"/>
              </a:spcBef>
              <a:spcAft>
                <a:spcPts val="0"/>
              </a:spcAft>
              <a:buClr>
                <a:schemeClr val="dk1"/>
              </a:buClr>
              <a:buSzPts val="1500"/>
              <a:buFont typeface="Noto Sans Symbols"/>
              <a:buChar char="▪"/>
            </a:pPr>
            <a:r>
              <a:rPr b="1" lang="es" sz="1500">
                <a:solidFill>
                  <a:schemeClr val="dk1"/>
                </a:solidFill>
                <a:latin typeface="Calibri"/>
                <a:ea typeface="Calibri"/>
                <a:cs typeface="Calibri"/>
                <a:sym typeface="Calibri"/>
              </a:rPr>
              <a:t>Sharing</a:t>
            </a:r>
            <a:r>
              <a:rPr lang="es" sz="1500">
                <a:solidFill>
                  <a:schemeClr val="dk1"/>
                </a:solidFill>
                <a:latin typeface="Calibri"/>
                <a:ea typeface="Calibri"/>
                <a:cs typeface="Calibri"/>
                <a:sym typeface="Calibri"/>
              </a:rPr>
              <a:t> of information about organization, performance, etc.; </a:t>
            </a:r>
            <a:endParaRPr sz="15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500">
              <a:solidFill>
                <a:schemeClr val="dk1"/>
              </a:solidFill>
              <a:latin typeface="Calibri"/>
              <a:ea typeface="Calibri"/>
              <a:cs typeface="Calibri"/>
              <a:sym typeface="Calibri"/>
            </a:endParaRPr>
          </a:p>
          <a:p>
            <a:pPr indent="-266700" lvl="0" marL="285750" rtl="0" algn="l">
              <a:spcBef>
                <a:spcPts val="0"/>
              </a:spcBef>
              <a:spcAft>
                <a:spcPts val="0"/>
              </a:spcAft>
              <a:buClr>
                <a:schemeClr val="dk1"/>
              </a:buClr>
              <a:buSzPts val="1500"/>
              <a:buFont typeface="Calibri"/>
              <a:buChar char="▪"/>
            </a:pPr>
            <a:r>
              <a:rPr lang="es" sz="1500">
                <a:solidFill>
                  <a:schemeClr val="dk1"/>
                </a:solidFill>
                <a:latin typeface="Calibri"/>
                <a:ea typeface="Calibri"/>
                <a:cs typeface="Calibri"/>
                <a:sym typeface="Calibri"/>
              </a:rPr>
              <a:t>Introduction of </a:t>
            </a:r>
            <a:r>
              <a:rPr b="1" lang="es" sz="1500">
                <a:solidFill>
                  <a:schemeClr val="dk1"/>
                </a:solidFill>
                <a:latin typeface="Calibri"/>
                <a:ea typeface="Calibri"/>
                <a:cs typeface="Calibri"/>
                <a:sym typeface="Calibri"/>
              </a:rPr>
              <a:t>new technologies</a:t>
            </a:r>
            <a:r>
              <a:rPr lang="es" sz="1500">
                <a:solidFill>
                  <a:schemeClr val="dk1"/>
                </a:solidFill>
                <a:latin typeface="Calibri"/>
                <a:ea typeface="Calibri"/>
                <a:cs typeface="Calibri"/>
                <a:sym typeface="Calibri"/>
              </a:rPr>
              <a:t> and training as a tool for participation</a:t>
            </a:r>
            <a:endParaRPr sz="15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500">
              <a:solidFill>
                <a:schemeClr val="dk1"/>
              </a:solidFill>
              <a:latin typeface="Calibri"/>
              <a:ea typeface="Calibri"/>
              <a:cs typeface="Calibri"/>
              <a:sym typeface="Calibri"/>
            </a:endParaRPr>
          </a:p>
          <a:p>
            <a:pPr indent="-266700" lvl="0" marL="285750" rtl="0" algn="l">
              <a:spcBef>
                <a:spcPts val="0"/>
              </a:spcBef>
              <a:spcAft>
                <a:spcPts val="0"/>
              </a:spcAft>
              <a:buClr>
                <a:schemeClr val="dk1"/>
              </a:buClr>
              <a:buSzPts val="1500"/>
              <a:buFont typeface="Noto Sans Symbols"/>
              <a:buChar char="▪"/>
            </a:pPr>
            <a:r>
              <a:rPr b="1" lang="es" sz="1500">
                <a:solidFill>
                  <a:schemeClr val="dk1"/>
                </a:solidFill>
                <a:latin typeface="Calibri"/>
                <a:ea typeface="Calibri"/>
                <a:cs typeface="Calibri"/>
                <a:sym typeface="Calibri"/>
              </a:rPr>
              <a:t>Long-term labour relations</a:t>
            </a:r>
            <a:r>
              <a:rPr lang="es" sz="1500">
                <a:solidFill>
                  <a:schemeClr val="dk1"/>
                </a:solidFill>
                <a:latin typeface="Calibri"/>
                <a:ea typeface="Calibri"/>
                <a:cs typeface="Calibri"/>
                <a:sym typeface="Calibri"/>
              </a:rPr>
              <a:t>, which facilitates the implementation of participatory practices</a:t>
            </a:r>
            <a:endParaRPr sz="15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500">
              <a:solidFill>
                <a:schemeClr val="dk1"/>
              </a:solidFill>
              <a:latin typeface="Calibri"/>
              <a:ea typeface="Calibri"/>
              <a:cs typeface="Calibri"/>
              <a:sym typeface="Calibri"/>
            </a:endParaRPr>
          </a:p>
          <a:p>
            <a:pPr indent="-266700" lvl="0" marL="285750" rtl="0" algn="l">
              <a:spcBef>
                <a:spcPts val="0"/>
              </a:spcBef>
              <a:spcAft>
                <a:spcPts val="0"/>
              </a:spcAft>
              <a:buClr>
                <a:schemeClr val="dk1"/>
              </a:buClr>
              <a:buSzPts val="1500"/>
              <a:buFont typeface="Calibri"/>
              <a:buChar char="▪"/>
            </a:pPr>
            <a:r>
              <a:rPr lang="es" sz="1500">
                <a:solidFill>
                  <a:schemeClr val="dk1"/>
                </a:solidFill>
                <a:latin typeface="Calibri"/>
                <a:ea typeface="Calibri"/>
                <a:cs typeface="Calibri"/>
                <a:sym typeface="Calibri"/>
              </a:rPr>
              <a:t>A good </a:t>
            </a:r>
            <a:r>
              <a:rPr b="1" lang="es" sz="1500">
                <a:solidFill>
                  <a:schemeClr val="dk1"/>
                </a:solidFill>
                <a:latin typeface="Calibri"/>
                <a:ea typeface="Calibri"/>
                <a:cs typeface="Calibri"/>
                <a:sym typeface="Calibri"/>
              </a:rPr>
              <a:t>coordination and feedback between</a:t>
            </a:r>
            <a:r>
              <a:rPr lang="es" sz="1500">
                <a:solidFill>
                  <a:schemeClr val="dk1"/>
                </a:solidFill>
                <a:latin typeface="Calibri"/>
                <a:ea typeface="Calibri"/>
                <a:cs typeface="Calibri"/>
                <a:sym typeface="Calibri"/>
              </a:rPr>
              <a:t> direct and indirect participation of workers</a:t>
            </a:r>
            <a:endParaRPr sz="15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52"/>
          <p:cNvSpPr txBox="1"/>
          <p:nvPr>
            <p:ph idx="1" type="body"/>
          </p:nvPr>
        </p:nvSpPr>
        <p:spPr>
          <a:xfrm>
            <a:off x="2699792" y="1707654"/>
            <a:ext cx="4392600" cy="594000"/>
          </a:xfrm>
          <a:prstGeom prst="rect">
            <a:avLst/>
          </a:prstGeom>
          <a:noFill/>
          <a:ln>
            <a:noFill/>
          </a:ln>
        </p:spPr>
        <p:txBody>
          <a:bodyPr anchorCtr="0" anchor="t" bIns="45700" lIns="91425" spcFirstLastPara="1" rIns="91425" wrap="square" tIns="45700">
            <a:noAutofit/>
          </a:bodyPr>
          <a:lstStyle/>
          <a:p>
            <a:pPr indent="-274320" lvl="0" marL="274320" rtl="0" algn="ctr">
              <a:spcBef>
                <a:spcPts val="0"/>
              </a:spcBef>
              <a:spcAft>
                <a:spcPts val="0"/>
              </a:spcAft>
              <a:buSzPts val="1960"/>
              <a:buNone/>
            </a:pPr>
            <a:r>
              <a:rPr lang="es" sz="2800">
                <a:latin typeface="Calibri"/>
                <a:ea typeface="Calibri"/>
                <a:cs typeface="Calibri"/>
                <a:sym typeface="Calibri"/>
              </a:rPr>
              <a:t>Thanks for your attention!</a:t>
            </a:r>
            <a:endParaRPr/>
          </a:p>
        </p:txBody>
      </p:sp>
      <p:pic>
        <p:nvPicPr>
          <p:cNvPr descr="DIRECT II" id="315" name="Google Shape;315;p52"/>
          <p:cNvPicPr preferRelativeResize="0"/>
          <p:nvPr/>
        </p:nvPicPr>
        <p:blipFill rotWithShape="1">
          <a:blip r:embed="rId3">
            <a:alphaModFix/>
          </a:blip>
          <a:srcRect b="0" l="0" r="0" t="0"/>
          <a:stretch/>
        </p:blipFill>
        <p:spPr>
          <a:xfrm>
            <a:off x="6228185" y="2490742"/>
            <a:ext cx="2664296" cy="59406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40"/>
          <p:cNvSpPr txBox="1"/>
          <p:nvPr>
            <p:ph type="title"/>
          </p:nvPr>
        </p:nvSpPr>
        <p:spPr>
          <a:xfrm>
            <a:off x="928662" y="0"/>
            <a:ext cx="8215200" cy="5196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dk2"/>
              </a:buClr>
              <a:buSzPts val="3000"/>
              <a:buFont typeface="Calibri"/>
              <a:buNone/>
            </a:pPr>
            <a:r>
              <a:rPr b="1" lang="es">
                <a:latin typeface="Calibri"/>
                <a:ea typeface="Calibri"/>
                <a:cs typeface="Calibri"/>
                <a:sym typeface="Calibri"/>
              </a:rPr>
              <a:t>Outline </a:t>
            </a:r>
            <a:endParaRPr/>
          </a:p>
        </p:txBody>
      </p:sp>
      <p:grpSp>
        <p:nvGrpSpPr>
          <p:cNvPr id="212" name="Google Shape;212;p40"/>
          <p:cNvGrpSpPr/>
          <p:nvPr/>
        </p:nvGrpSpPr>
        <p:grpSpPr>
          <a:xfrm>
            <a:off x="2417194" y="687314"/>
            <a:ext cx="5042700" cy="4154380"/>
            <a:chOff x="1079079" y="2707"/>
            <a:chExt cx="5042700" cy="5539174"/>
          </a:xfrm>
        </p:grpSpPr>
        <p:sp>
          <p:nvSpPr>
            <p:cNvPr id="213" name="Google Shape;213;p40"/>
            <p:cNvSpPr/>
            <p:nvPr/>
          </p:nvSpPr>
          <p:spPr>
            <a:xfrm>
              <a:off x="1166021" y="2707"/>
              <a:ext cx="4868700" cy="1007100"/>
            </a:xfrm>
            <a:prstGeom prst="roundRect">
              <a:avLst>
                <a:gd fmla="val 10000" name="adj"/>
              </a:avLst>
            </a:prstGeom>
            <a:solidFill>
              <a:srgbClr val="B32A1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40"/>
            <p:cNvSpPr txBox="1"/>
            <p:nvPr/>
          </p:nvSpPr>
          <p:spPr>
            <a:xfrm>
              <a:off x="1195519" y="32205"/>
              <a:ext cx="4809900" cy="948000"/>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Calibri"/>
                <a:buNone/>
              </a:pPr>
              <a:r>
                <a:rPr b="0" i="0" lang="es" sz="2000" u="none" cap="none" strike="noStrike">
                  <a:solidFill>
                    <a:schemeClr val="lt1"/>
                  </a:solidFill>
                  <a:latin typeface="Calibri"/>
                  <a:ea typeface="Calibri"/>
                  <a:cs typeface="Calibri"/>
                  <a:sym typeface="Calibri"/>
                </a:rPr>
                <a:t>Workers’ participation framework: space for direct participation</a:t>
              </a:r>
              <a:endParaRPr b="0" i="0" sz="2000" u="none" cap="none" strike="noStrike">
                <a:solidFill>
                  <a:schemeClr val="lt1"/>
                </a:solidFill>
                <a:latin typeface="Calibri"/>
                <a:ea typeface="Calibri"/>
                <a:cs typeface="Calibri"/>
                <a:sym typeface="Calibri"/>
              </a:endParaRPr>
            </a:p>
          </p:txBody>
        </p:sp>
        <p:sp>
          <p:nvSpPr>
            <p:cNvPr id="215" name="Google Shape;215;p40"/>
            <p:cNvSpPr/>
            <p:nvPr/>
          </p:nvSpPr>
          <p:spPr>
            <a:xfrm rot="5400000">
              <a:off x="3411502" y="1034980"/>
              <a:ext cx="377700" cy="453300"/>
            </a:xfrm>
            <a:prstGeom prst="rightArrow">
              <a:avLst>
                <a:gd fmla="val 60000" name="adj1"/>
                <a:gd fmla="val 50000" name="adj2"/>
              </a:avLst>
            </a:prstGeom>
            <a:solidFill>
              <a:srgbClr val="D5ABA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40"/>
            <p:cNvSpPr txBox="1"/>
            <p:nvPr/>
          </p:nvSpPr>
          <p:spPr>
            <a:xfrm>
              <a:off x="3464437" y="1072780"/>
              <a:ext cx="271800" cy="2643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Century Schoolbook"/>
                <a:buNone/>
              </a:pPr>
              <a:r>
                <a:t/>
              </a:r>
              <a:endParaRPr b="0" i="0" sz="2000" u="none" cap="none" strike="noStrike">
                <a:solidFill>
                  <a:schemeClr val="lt1"/>
                </a:solidFill>
                <a:latin typeface="Calibri"/>
                <a:ea typeface="Calibri"/>
                <a:cs typeface="Calibri"/>
                <a:sym typeface="Calibri"/>
              </a:endParaRPr>
            </a:p>
          </p:txBody>
        </p:sp>
        <p:sp>
          <p:nvSpPr>
            <p:cNvPr id="217" name="Google Shape;217;p40"/>
            <p:cNvSpPr/>
            <p:nvPr/>
          </p:nvSpPr>
          <p:spPr>
            <a:xfrm>
              <a:off x="1166021" y="1513398"/>
              <a:ext cx="4868700" cy="1007100"/>
            </a:xfrm>
            <a:prstGeom prst="roundRect">
              <a:avLst>
                <a:gd fmla="val 10000" name="adj"/>
              </a:avLst>
            </a:prstGeom>
            <a:solidFill>
              <a:srgbClr val="B32A1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40"/>
            <p:cNvSpPr txBox="1"/>
            <p:nvPr/>
          </p:nvSpPr>
          <p:spPr>
            <a:xfrm>
              <a:off x="1166019" y="1557696"/>
              <a:ext cx="4809900" cy="948000"/>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Calibri"/>
                <a:buNone/>
              </a:pPr>
              <a:r>
                <a:rPr lang="es" sz="2000">
                  <a:solidFill>
                    <a:schemeClr val="lt1"/>
                  </a:solidFill>
                  <a:latin typeface="Calibri"/>
                  <a:ea typeface="Calibri"/>
                  <a:cs typeface="Calibri"/>
                  <a:sym typeface="Calibri"/>
                </a:rPr>
                <a:t>Digitalisation, s</a:t>
              </a:r>
              <a:r>
                <a:rPr b="0" i="0" lang="es" sz="2000" u="none" cap="none" strike="noStrike">
                  <a:solidFill>
                    <a:schemeClr val="lt1"/>
                  </a:solidFill>
                  <a:latin typeface="Calibri"/>
                  <a:ea typeface="Calibri"/>
                  <a:cs typeface="Calibri"/>
                  <a:sym typeface="Calibri"/>
                </a:rPr>
                <a:t>ocial dialogue and </a:t>
              </a:r>
              <a:r>
                <a:rPr lang="es" sz="2000">
                  <a:solidFill>
                    <a:schemeClr val="lt1"/>
                  </a:solidFill>
                  <a:latin typeface="Calibri"/>
                  <a:ea typeface="Calibri"/>
                  <a:cs typeface="Calibri"/>
                  <a:sym typeface="Calibri"/>
                </a:rPr>
                <a:t>ws’ participation</a:t>
              </a:r>
              <a:r>
                <a:rPr b="0" i="0" lang="es" sz="2000" u="none" cap="none" strike="noStrike">
                  <a:solidFill>
                    <a:schemeClr val="lt1"/>
                  </a:solidFill>
                  <a:latin typeface="Calibri"/>
                  <a:ea typeface="Calibri"/>
                  <a:cs typeface="Calibri"/>
                  <a:sym typeface="Calibri"/>
                </a:rPr>
                <a:t> </a:t>
              </a:r>
              <a:endParaRPr>
                <a:solidFill>
                  <a:schemeClr val="lt1"/>
                </a:solidFill>
              </a:endParaRPr>
            </a:p>
          </p:txBody>
        </p:sp>
        <p:sp>
          <p:nvSpPr>
            <p:cNvPr id="219" name="Google Shape;219;p40"/>
            <p:cNvSpPr/>
            <p:nvPr/>
          </p:nvSpPr>
          <p:spPr>
            <a:xfrm rot="5400000">
              <a:off x="3411502" y="2545671"/>
              <a:ext cx="377700" cy="453300"/>
            </a:xfrm>
            <a:prstGeom prst="rightArrow">
              <a:avLst>
                <a:gd fmla="val 60000" name="adj1"/>
                <a:gd fmla="val 50000" name="adj2"/>
              </a:avLst>
            </a:prstGeom>
            <a:solidFill>
              <a:srgbClr val="D5ABA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40"/>
            <p:cNvSpPr txBox="1"/>
            <p:nvPr/>
          </p:nvSpPr>
          <p:spPr>
            <a:xfrm>
              <a:off x="3464437" y="2583471"/>
              <a:ext cx="271800" cy="2643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800"/>
                <a:buFont typeface="Century Schoolbook"/>
                <a:buNone/>
              </a:pPr>
              <a:r>
                <a:t/>
              </a:r>
              <a:endParaRPr b="0" i="0" sz="1800" u="none" cap="none" strike="noStrike">
                <a:solidFill>
                  <a:schemeClr val="lt1"/>
                </a:solidFill>
                <a:latin typeface="Calibri"/>
                <a:ea typeface="Calibri"/>
                <a:cs typeface="Calibri"/>
                <a:sym typeface="Calibri"/>
              </a:endParaRPr>
            </a:p>
          </p:txBody>
        </p:sp>
        <p:sp>
          <p:nvSpPr>
            <p:cNvPr id="221" name="Google Shape;221;p40"/>
            <p:cNvSpPr/>
            <p:nvPr/>
          </p:nvSpPr>
          <p:spPr>
            <a:xfrm>
              <a:off x="1079079" y="3024089"/>
              <a:ext cx="5042700" cy="1007100"/>
            </a:xfrm>
            <a:prstGeom prst="roundRect">
              <a:avLst>
                <a:gd fmla="val 10000" name="adj"/>
              </a:avLst>
            </a:prstGeom>
            <a:solidFill>
              <a:srgbClr val="B32A1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40"/>
            <p:cNvSpPr txBox="1"/>
            <p:nvPr/>
          </p:nvSpPr>
          <p:spPr>
            <a:xfrm>
              <a:off x="1108577" y="3053587"/>
              <a:ext cx="4983600" cy="948000"/>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Calibri"/>
                <a:buNone/>
              </a:pPr>
              <a:r>
                <a:rPr b="0" i="0" lang="es" sz="2000" u="none" cap="none" strike="noStrike">
                  <a:solidFill>
                    <a:schemeClr val="lt1"/>
                  </a:solidFill>
                  <a:latin typeface="Calibri"/>
                  <a:ea typeface="Calibri"/>
                  <a:cs typeface="Calibri"/>
                  <a:sym typeface="Calibri"/>
                </a:rPr>
                <a:t>Direct participation: some experiences</a:t>
              </a:r>
              <a:endParaRPr/>
            </a:p>
          </p:txBody>
        </p:sp>
        <p:sp>
          <p:nvSpPr>
            <p:cNvPr id="223" name="Google Shape;223;p40"/>
            <p:cNvSpPr/>
            <p:nvPr/>
          </p:nvSpPr>
          <p:spPr>
            <a:xfrm rot="5400000">
              <a:off x="3411502" y="4056363"/>
              <a:ext cx="377700" cy="453300"/>
            </a:xfrm>
            <a:prstGeom prst="rightArrow">
              <a:avLst>
                <a:gd fmla="val 60000" name="adj1"/>
                <a:gd fmla="val 50000" name="adj2"/>
              </a:avLst>
            </a:prstGeom>
            <a:solidFill>
              <a:srgbClr val="D5ABA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40"/>
            <p:cNvSpPr txBox="1"/>
            <p:nvPr/>
          </p:nvSpPr>
          <p:spPr>
            <a:xfrm>
              <a:off x="3464437" y="4094162"/>
              <a:ext cx="271800" cy="2643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800"/>
                <a:buFont typeface="Century Schoolbook"/>
                <a:buNone/>
              </a:pPr>
              <a:r>
                <a:t/>
              </a:r>
              <a:endParaRPr b="0" i="0" sz="1800" u="none" cap="none" strike="noStrike">
                <a:solidFill>
                  <a:schemeClr val="lt1"/>
                </a:solidFill>
                <a:latin typeface="Calibri"/>
                <a:ea typeface="Calibri"/>
                <a:cs typeface="Calibri"/>
                <a:sym typeface="Calibri"/>
              </a:endParaRPr>
            </a:p>
          </p:txBody>
        </p:sp>
        <p:sp>
          <p:nvSpPr>
            <p:cNvPr id="225" name="Google Shape;225;p40"/>
            <p:cNvSpPr/>
            <p:nvPr/>
          </p:nvSpPr>
          <p:spPr>
            <a:xfrm>
              <a:off x="1079079" y="4534781"/>
              <a:ext cx="5042700" cy="1007100"/>
            </a:xfrm>
            <a:prstGeom prst="roundRect">
              <a:avLst>
                <a:gd fmla="val 10000" name="adj"/>
              </a:avLst>
            </a:prstGeom>
            <a:solidFill>
              <a:srgbClr val="B32A1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40"/>
            <p:cNvSpPr txBox="1"/>
            <p:nvPr/>
          </p:nvSpPr>
          <p:spPr>
            <a:xfrm>
              <a:off x="1108577" y="4564279"/>
              <a:ext cx="4983600" cy="948000"/>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Calibri"/>
                <a:buNone/>
              </a:pPr>
              <a:r>
                <a:rPr lang="es" sz="2000">
                  <a:solidFill>
                    <a:schemeClr val="lt1"/>
                  </a:solidFill>
                  <a:latin typeface="Calibri"/>
                  <a:ea typeface="Calibri"/>
                  <a:cs typeface="Calibri"/>
                  <a:sym typeface="Calibri"/>
                </a:rPr>
                <a:t>Conclusions</a:t>
              </a:r>
              <a:endParaRPr b="0" i="0" sz="2000" u="none" cap="none" strike="noStrike">
                <a:solidFill>
                  <a:schemeClr val="lt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41"/>
          <p:cNvSpPr txBox="1"/>
          <p:nvPr>
            <p:ph type="title"/>
          </p:nvPr>
        </p:nvSpPr>
        <p:spPr>
          <a:xfrm>
            <a:off x="928662" y="0"/>
            <a:ext cx="8215200" cy="41160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chemeClr val="dk2"/>
              </a:buClr>
              <a:buSzPct val="100000"/>
              <a:buFont typeface="Calibri"/>
              <a:buNone/>
            </a:pPr>
            <a:r>
              <a:rPr b="1" lang="es" sz="3200">
                <a:latin typeface="Calibri"/>
                <a:ea typeface="Calibri"/>
                <a:cs typeface="Calibri"/>
                <a:sym typeface="Calibri"/>
              </a:rPr>
              <a:t>Workers’ Participation: Space for DP (1)</a:t>
            </a:r>
            <a:endParaRPr b="1">
              <a:latin typeface="Calibri"/>
              <a:ea typeface="Calibri"/>
              <a:cs typeface="Calibri"/>
              <a:sym typeface="Calibri"/>
            </a:endParaRPr>
          </a:p>
        </p:txBody>
      </p:sp>
      <p:sp>
        <p:nvSpPr>
          <p:cNvPr id="233" name="Google Shape;233;p41"/>
          <p:cNvSpPr txBox="1"/>
          <p:nvPr>
            <p:ph idx="1" type="body"/>
          </p:nvPr>
        </p:nvSpPr>
        <p:spPr>
          <a:xfrm>
            <a:off x="1187625" y="465526"/>
            <a:ext cx="7776900" cy="46779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SzPts val="1680"/>
              <a:buNone/>
            </a:pPr>
            <a:r>
              <a:rPr b="1" i="1" lang="es">
                <a:solidFill>
                  <a:schemeClr val="accent3"/>
                </a:solidFill>
                <a:latin typeface="Calibri"/>
                <a:ea typeface="Calibri"/>
                <a:cs typeface="Calibri"/>
                <a:sym typeface="Calibri"/>
              </a:rPr>
              <a:t>Constitutional recognition of workers’ participation</a:t>
            </a:r>
            <a:endParaRPr/>
          </a:p>
          <a:p>
            <a:pPr indent="-268287" lvl="0" marL="268287" rtl="0" algn="just">
              <a:spcBef>
                <a:spcPts val="0"/>
              </a:spcBef>
              <a:spcAft>
                <a:spcPts val="0"/>
              </a:spcAft>
              <a:buSzPts val="1400"/>
              <a:buNone/>
            </a:pPr>
            <a:r>
              <a:rPr i="1" lang="es" sz="1800">
                <a:latin typeface="Calibri"/>
                <a:ea typeface="Calibri"/>
                <a:cs typeface="Calibri"/>
                <a:sym typeface="Calibri"/>
              </a:rPr>
              <a:t>	</a:t>
            </a:r>
            <a:endParaRPr i="1" sz="1800">
              <a:latin typeface="Calibri"/>
              <a:ea typeface="Calibri"/>
              <a:cs typeface="Calibri"/>
              <a:sym typeface="Calibri"/>
            </a:endParaRPr>
          </a:p>
          <a:p>
            <a:pPr indent="0" lvl="0" marL="0" rtl="0" algn="just">
              <a:spcBef>
                <a:spcPts val="0"/>
              </a:spcBef>
              <a:spcAft>
                <a:spcPts val="0"/>
              </a:spcAft>
              <a:buSzPts val="1400"/>
              <a:buNone/>
            </a:pPr>
            <a:r>
              <a:rPr i="1" lang="es" sz="1700">
                <a:latin typeface="Calibri"/>
                <a:ea typeface="Calibri"/>
                <a:cs typeface="Calibri"/>
                <a:sym typeface="Calibri"/>
              </a:rPr>
              <a:t>“Public powers will effectively promote the </a:t>
            </a:r>
            <a:r>
              <a:rPr b="1" i="1" lang="es" sz="1700">
                <a:latin typeface="Calibri"/>
                <a:ea typeface="Calibri"/>
                <a:cs typeface="Calibri"/>
                <a:sym typeface="Calibri"/>
              </a:rPr>
              <a:t>various forms of participation </a:t>
            </a:r>
            <a:r>
              <a:rPr i="1" lang="es" sz="1700">
                <a:latin typeface="Calibri"/>
                <a:ea typeface="Calibri"/>
                <a:cs typeface="Calibri"/>
                <a:sym typeface="Calibri"/>
              </a:rPr>
              <a:t>at the company and will promote, through appropriate legislation, cooperative societies. They will also establish the means that facilitate workers' access to ownership of the means of production” (S.C., 1978)</a:t>
            </a:r>
            <a:endParaRPr i="1" sz="1700">
              <a:latin typeface="Calibri"/>
              <a:ea typeface="Calibri"/>
              <a:cs typeface="Calibri"/>
              <a:sym typeface="Calibri"/>
            </a:endParaRPr>
          </a:p>
          <a:p>
            <a:pPr indent="-268287" lvl="0" marL="268287" rtl="0" algn="just">
              <a:spcBef>
                <a:spcPts val="0"/>
              </a:spcBef>
              <a:spcAft>
                <a:spcPts val="0"/>
              </a:spcAft>
              <a:buSzPts val="1400"/>
              <a:buNone/>
            </a:pPr>
            <a:r>
              <a:t/>
            </a:r>
            <a:endParaRPr i="1" sz="1800">
              <a:latin typeface="Calibri"/>
              <a:ea typeface="Calibri"/>
              <a:cs typeface="Calibri"/>
              <a:sym typeface="Calibri"/>
            </a:endParaRPr>
          </a:p>
          <a:p>
            <a:pPr indent="0" lvl="0" marL="0" rtl="0" algn="just">
              <a:spcBef>
                <a:spcPts val="0"/>
              </a:spcBef>
              <a:spcAft>
                <a:spcPts val="0"/>
              </a:spcAft>
              <a:buNone/>
            </a:pPr>
            <a:r>
              <a:rPr b="1" i="1" lang="es">
                <a:solidFill>
                  <a:schemeClr val="accent3"/>
                </a:solidFill>
                <a:latin typeface="Calibri"/>
                <a:ea typeface="Calibri"/>
                <a:cs typeface="Calibri"/>
                <a:sym typeface="Calibri"/>
              </a:rPr>
              <a:t>Labour Law: a basic and differentiated right </a:t>
            </a:r>
            <a:endParaRPr sz="2000">
              <a:latin typeface="Calibri"/>
              <a:ea typeface="Calibri"/>
              <a:cs typeface="Calibri"/>
              <a:sym typeface="Calibri"/>
            </a:endParaRPr>
          </a:p>
          <a:p>
            <a:pPr indent="0" lvl="0" marL="457200" rtl="0" algn="just">
              <a:spcBef>
                <a:spcPts val="0"/>
              </a:spcBef>
              <a:spcAft>
                <a:spcPts val="0"/>
              </a:spcAft>
              <a:buNone/>
            </a:pPr>
            <a:r>
              <a:t/>
            </a:r>
            <a:endParaRPr sz="1700">
              <a:latin typeface="Calibri"/>
              <a:ea typeface="Calibri"/>
              <a:cs typeface="Calibri"/>
              <a:sym typeface="Calibri"/>
            </a:endParaRPr>
          </a:p>
          <a:p>
            <a:pPr indent="0" lvl="0" marL="0" rtl="0" algn="just">
              <a:spcBef>
                <a:spcPts val="0"/>
              </a:spcBef>
              <a:spcAft>
                <a:spcPts val="0"/>
              </a:spcAft>
              <a:buNone/>
            </a:pPr>
            <a:r>
              <a:rPr lang="es" sz="1700">
                <a:latin typeface="Calibri"/>
                <a:ea typeface="Calibri"/>
                <a:cs typeface="Calibri"/>
                <a:sym typeface="Calibri"/>
              </a:rPr>
              <a:t>Workers have the </a:t>
            </a:r>
            <a:r>
              <a:rPr b="1" lang="es" sz="1700">
                <a:latin typeface="Calibri"/>
                <a:ea typeface="Calibri"/>
                <a:cs typeface="Calibri"/>
                <a:sym typeface="Calibri"/>
              </a:rPr>
              <a:t>right of information, consultation, and participation </a:t>
            </a:r>
            <a:r>
              <a:rPr lang="es" sz="1700">
                <a:latin typeface="Calibri"/>
                <a:ea typeface="Calibri"/>
                <a:cs typeface="Calibri"/>
                <a:sym typeface="Calibri"/>
              </a:rPr>
              <a:t>in the company (art. 4 of the </a:t>
            </a:r>
            <a:r>
              <a:rPr i="1" lang="es" sz="1700">
                <a:latin typeface="Calibri"/>
                <a:ea typeface="Calibri"/>
                <a:cs typeface="Calibri"/>
                <a:sym typeface="Calibri"/>
              </a:rPr>
              <a:t>Workers’ Statute-WS</a:t>
            </a:r>
            <a:r>
              <a:rPr lang="es" sz="1700">
                <a:latin typeface="Calibri"/>
                <a:ea typeface="Calibri"/>
                <a:cs typeface="Calibri"/>
                <a:sym typeface="Calibri"/>
              </a:rPr>
              <a:t>). Basic right differentiated from other labour rights.</a:t>
            </a:r>
            <a:endParaRPr sz="1300">
              <a:latin typeface="Arial"/>
              <a:ea typeface="Arial"/>
              <a:cs typeface="Arial"/>
              <a:sym typeface="Arial"/>
            </a:endParaRPr>
          </a:p>
          <a:p>
            <a:pPr indent="0" lvl="0" marL="0" rtl="0" algn="just">
              <a:spcBef>
                <a:spcPts val="0"/>
              </a:spcBef>
              <a:spcAft>
                <a:spcPts val="0"/>
              </a:spcAft>
              <a:buClr>
                <a:schemeClr val="dk1"/>
              </a:buClr>
              <a:buFont typeface="Arial"/>
              <a:buNone/>
            </a:pPr>
            <a:r>
              <a:t/>
            </a:r>
            <a:endParaRPr sz="1300">
              <a:latin typeface="Arial"/>
              <a:ea typeface="Arial"/>
              <a:cs typeface="Arial"/>
              <a:sym typeface="Arial"/>
            </a:endParaRPr>
          </a:p>
          <a:p>
            <a:pPr indent="0" lvl="0" marL="0" rtl="0" algn="just">
              <a:spcBef>
                <a:spcPts val="0"/>
              </a:spcBef>
              <a:spcAft>
                <a:spcPts val="0"/>
              </a:spcAft>
              <a:buClr>
                <a:schemeClr val="dk1"/>
              </a:buClr>
              <a:buFont typeface="Arial"/>
              <a:buNone/>
            </a:pPr>
            <a:r>
              <a:rPr i="1" lang="es" sz="1700">
                <a:latin typeface="Calibri"/>
                <a:ea typeface="Calibri"/>
                <a:cs typeface="Calibri"/>
                <a:sym typeface="Calibri"/>
              </a:rPr>
              <a:t>“Without prejudice to </a:t>
            </a:r>
            <a:r>
              <a:rPr b="1" i="1" lang="es" sz="1700">
                <a:latin typeface="Calibri"/>
                <a:ea typeface="Calibri"/>
                <a:cs typeface="Calibri"/>
                <a:sym typeface="Calibri"/>
              </a:rPr>
              <a:t>other forms of participation</a:t>
            </a:r>
            <a:r>
              <a:rPr i="1" lang="es" sz="1700">
                <a:latin typeface="Calibri"/>
                <a:ea typeface="Calibri"/>
                <a:cs typeface="Calibri"/>
                <a:sym typeface="Calibri"/>
              </a:rPr>
              <a:t>, workers have the right to participate in the company through the representative bodies" </a:t>
            </a:r>
            <a:r>
              <a:rPr lang="es" sz="1700">
                <a:latin typeface="Calibri"/>
                <a:ea typeface="Calibri"/>
                <a:cs typeface="Calibri"/>
                <a:sym typeface="Calibri"/>
              </a:rPr>
              <a:t>(art. 61 of the WS)</a:t>
            </a:r>
            <a:endParaRPr sz="1300">
              <a:latin typeface="Arial"/>
              <a:ea typeface="Arial"/>
              <a:cs typeface="Arial"/>
              <a:sym typeface="Arial"/>
            </a:endParaRPr>
          </a:p>
          <a:p>
            <a:pPr indent="0" lvl="0" marL="640080" rtl="0" algn="just">
              <a:spcBef>
                <a:spcPts val="0"/>
              </a:spcBef>
              <a:spcAft>
                <a:spcPts val="0"/>
              </a:spcAft>
              <a:buNone/>
            </a:pPr>
            <a:r>
              <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2"/>
          <p:cNvSpPr txBox="1"/>
          <p:nvPr>
            <p:ph type="title"/>
          </p:nvPr>
        </p:nvSpPr>
        <p:spPr>
          <a:xfrm>
            <a:off x="928662" y="0"/>
            <a:ext cx="8215200" cy="41160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chemeClr val="dk2"/>
              </a:buClr>
              <a:buSzPct val="100000"/>
              <a:buFont typeface="Calibri"/>
              <a:buNone/>
            </a:pPr>
            <a:r>
              <a:rPr b="1" lang="es" sz="3200">
                <a:latin typeface="Calibri"/>
                <a:ea typeface="Calibri"/>
                <a:cs typeface="Calibri"/>
                <a:sym typeface="Calibri"/>
              </a:rPr>
              <a:t>Workers’ Participation: Space for DP (2)</a:t>
            </a:r>
            <a:endParaRPr b="1">
              <a:latin typeface="Calibri"/>
              <a:ea typeface="Calibri"/>
              <a:cs typeface="Calibri"/>
              <a:sym typeface="Calibri"/>
            </a:endParaRPr>
          </a:p>
        </p:txBody>
      </p:sp>
      <p:sp>
        <p:nvSpPr>
          <p:cNvPr id="239" name="Google Shape;239;p42"/>
          <p:cNvSpPr/>
          <p:nvPr/>
        </p:nvSpPr>
        <p:spPr>
          <a:xfrm>
            <a:off x="1223125" y="538399"/>
            <a:ext cx="7626300" cy="4075500"/>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1" i="1" lang="es" sz="2000" u="none" cap="none" strike="noStrike">
                <a:solidFill>
                  <a:schemeClr val="accent3"/>
                </a:solidFill>
                <a:latin typeface="Calibri"/>
                <a:ea typeface="Calibri"/>
                <a:cs typeface="Calibri"/>
                <a:sym typeface="Calibri"/>
              </a:rPr>
              <a:t>Law of Labour Risk Prevention: some </a:t>
            </a:r>
            <a:r>
              <a:rPr b="1" i="1" lang="es" sz="2000">
                <a:solidFill>
                  <a:schemeClr val="accent3"/>
                </a:solidFill>
                <a:latin typeface="Calibri"/>
                <a:ea typeface="Calibri"/>
                <a:cs typeface="Calibri"/>
                <a:sym typeface="Calibri"/>
              </a:rPr>
              <a:t>room</a:t>
            </a:r>
            <a:r>
              <a:rPr b="1" i="1" lang="es" sz="2000" u="none" cap="none" strike="noStrike">
                <a:solidFill>
                  <a:schemeClr val="accent3"/>
                </a:solidFill>
                <a:latin typeface="Calibri"/>
                <a:ea typeface="Calibri"/>
                <a:cs typeface="Calibri"/>
                <a:sym typeface="Calibri"/>
              </a:rPr>
              <a:t> for individual and direct participation </a:t>
            </a:r>
            <a:endParaRPr/>
          </a:p>
          <a:p>
            <a:pPr indent="-268287" lvl="0" marL="268287" marR="0" rtl="0" algn="just">
              <a:spcBef>
                <a:spcPts val="0"/>
              </a:spcBef>
              <a:spcAft>
                <a:spcPts val="0"/>
              </a:spcAft>
              <a:buClr>
                <a:schemeClr val="dk1"/>
              </a:buClr>
              <a:buSzPts val="1600"/>
              <a:buFont typeface="Calibri"/>
              <a:buNone/>
            </a:pPr>
            <a:r>
              <a:rPr b="0" i="0" lang="es" sz="1600" u="none" cap="none" strike="noStrike">
                <a:solidFill>
                  <a:schemeClr val="dk1"/>
                </a:solidFill>
                <a:latin typeface="Calibri"/>
                <a:ea typeface="Calibri"/>
                <a:cs typeface="Calibri"/>
                <a:sym typeface="Calibri"/>
              </a:rPr>
              <a:t>	</a:t>
            </a:r>
            <a:endParaRPr/>
          </a:p>
          <a:p>
            <a:pPr indent="0" lvl="1" marL="457200" marR="0" rtl="0" algn="just">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120650" lvl="1" marL="457200" marR="0" rtl="0" algn="just">
              <a:spcBef>
                <a:spcPts val="0"/>
              </a:spcBef>
              <a:spcAft>
                <a:spcPts val="0"/>
              </a:spcAft>
              <a:buClr>
                <a:schemeClr val="dk1"/>
              </a:buClr>
              <a:buSzPts val="1900"/>
              <a:buFont typeface="Noto Sans Symbols"/>
              <a:buChar char="❖"/>
            </a:pPr>
            <a:r>
              <a:rPr b="1" i="0" lang="es" sz="1900" u="none" cap="none" strike="noStrike">
                <a:solidFill>
                  <a:schemeClr val="dk1"/>
                </a:solidFill>
                <a:latin typeface="Calibri"/>
                <a:ea typeface="Calibri"/>
                <a:cs typeface="Calibri"/>
                <a:sym typeface="Calibri"/>
              </a:rPr>
              <a:t> Direct participation</a:t>
            </a:r>
            <a:r>
              <a:rPr b="0" i="0" lang="es" sz="1900" u="none" cap="none" strike="noStrike">
                <a:solidFill>
                  <a:schemeClr val="dk1"/>
                </a:solidFill>
                <a:latin typeface="Calibri"/>
                <a:ea typeface="Calibri"/>
                <a:cs typeface="Calibri"/>
                <a:sym typeface="Calibri"/>
              </a:rPr>
              <a:t>: right to be consulted and to participate directly in those issues related to the risk prevention (in addition to  participation through representatives and other specialized bodies)</a:t>
            </a:r>
            <a:endParaRPr sz="1900"/>
          </a:p>
          <a:p>
            <a:pPr indent="0" lvl="1" marL="457200" marR="0" rtl="0" algn="just">
              <a:spcBef>
                <a:spcPts val="0"/>
              </a:spcBef>
              <a:spcAft>
                <a:spcPts val="0"/>
              </a:spcAft>
              <a:buNone/>
            </a:pPr>
            <a:r>
              <a:t/>
            </a:r>
            <a:endParaRPr b="0" i="0" sz="1900" u="none" cap="none" strike="noStrike">
              <a:solidFill>
                <a:schemeClr val="dk1"/>
              </a:solidFill>
              <a:latin typeface="Calibri"/>
              <a:ea typeface="Calibri"/>
              <a:cs typeface="Calibri"/>
              <a:sym typeface="Calibri"/>
            </a:endParaRPr>
          </a:p>
          <a:p>
            <a:pPr indent="-120650" lvl="1" marL="457200" marR="0" rtl="0" algn="just">
              <a:spcBef>
                <a:spcPts val="0"/>
              </a:spcBef>
              <a:spcAft>
                <a:spcPts val="0"/>
              </a:spcAft>
              <a:buClr>
                <a:schemeClr val="dk1"/>
              </a:buClr>
              <a:buSzPts val="1900"/>
              <a:buFont typeface="Noto Sans Symbols"/>
              <a:buChar char="❖"/>
            </a:pPr>
            <a:r>
              <a:rPr b="0" i="0" lang="es" sz="1900" u="none" cap="none" strike="noStrike">
                <a:solidFill>
                  <a:schemeClr val="dk1"/>
                </a:solidFill>
                <a:latin typeface="Calibri"/>
                <a:ea typeface="Calibri"/>
                <a:cs typeface="Calibri"/>
                <a:sym typeface="Calibri"/>
              </a:rPr>
              <a:t> </a:t>
            </a:r>
            <a:r>
              <a:rPr b="1" i="0" lang="es" sz="1900" u="none" cap="none" strike="noStrike">
                <a:solidFill>
                  <a:schemeClr val="dk1"/>
                </a:solidFill>
                <a:latin typeface="Calibri"/>
                <a:ea typeface="Calibri"/>
                <a:cs typeface="Calibri"/>
                <a:sym typeface="Calibri"/>
              </a:rPr>
              <a:t>One of the few </a:t>
            </a:r>
            <a:r>
              <a:rPr b="0" i="0" lang="es" sz="1900" u="none" cap="none" strike="noStrike">
                <a:solidFill>
                  <a:schemeClr val="dk1"/>
                </a:solidFill>
                <a:latin typeface="Calibri"/>
                <a:ea typeface="Calibri"/>
                <a:cs typeface="Calibri"/>
                <a:sym typeface="Calibri"/>
              </a:rPr>
              <a:t>occasions in which a labour law regulates workers’ direct participation</a:t>
            </a:r>
            <a:endParaRPr sz="1900"/>
          </a:p>
          <a:p>
            <a:pPr indent="0" lvl="1" marL="457200" marR="0" rtl="0" algn="just">
              <a:spcBef>
                <a:spcPts val="0"/>
              </a:spcBef>
              <a:spcAft>
                <a:spcPts val="0"/>
              </a:spcAft>
              <a:buNone/>
            </a:pPr>
            <a:r>
              <a:t/>
            </a:r>
            <a:endParaRPr b="0" i="0" sz="1900" u="none" cap="none" strike="noStrike">
              <a:solidFill>
                <a:schemeClr val="dk1"/>
              </a:solidFill>
              <a:latin typeface="Calibri"/>
              <a:ea typeface="Calibri"/>
              <a:cs typeface="Calibri"/>
              <a:sym typeface="Calibri"/>
            </a:endParaRPr>
          </a:p>
          <a:p>
            <a:pPr indent="-120650" lvl="1" marL="457200" marR="0" rtl="0" algn="just">
              <a:spcBef>
                <a:spcPts val="0"/>
              </a:spcBef>
              <a:spcAft>
                <a:spcPts val="0"/>
              </a:spcAft>
              <a:buClr>
                <a:schemeClr val="dk1"/>
              </a:buClr>
              <a:buSzPts val="1900"/>
              <a:buFont typeface="Noto Sans Symbols"/>
              <a:buChar char="❖"/>
            </a:pPr>
            <a:r>
              <a:rPr b="0" i="0" lang="es" sz="1900" u="none" cap="none" strike="noStrike">
                <a:solidFill>
                  <a:schemeClr val="dk1"/>
                </a:solidFill>
                <a:latin typeface="Calibri"/>
                <a:ea typeface="Calibri"/>
                <a:cs typeface="Calibri"/>
                <a:sym typeface="Calibri"/>
              </a:rPr>
              <a:t> No rule on this direct consultation procedure is defined, which can be implemented through </a:t>
            </a:r>
            <a:r>
              <a:rPr b="1" i="0" lang="es" sz="1900" u="none" cap="none" strike="noStrike">
                <a:solidFill>
                  <a:schemeClr val="dk1"/>
                </a:solidFill>
                <a:latin typeface="Calibri"/>
                <a:ea typeface="Calibri"/>
                <a:cs typeface="Calibri"/>
                <a:sym typeface="Calibri"/>
              </a:rPr>
              <a:t>different modalities</a:t>
            </a:r>
            <a:endParaRPr b="1" i="0" sz="1900" u="none" cap="none" strike="noStrike">
              <a:solidFill>
                <a:schemeClr val="dk1"/>
              </a:solidFill>
              <a:latin typeface="Calibri"/>
              <a:ea typeface="Calibri"/>
              <a:cs typeface="Calibri"/>
              <a:sym typeface="Calibri"/>
            </a:endParaRPr>
          </a:p>
          <a:p>
            <a:pPr indent="0" lvl="2" marL="914400" marR="0" rtl="0" algn="just">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2" marL="914400" marR="0" rtl="0" algn="just">
              <a:spcBef>
                <a:spcPts val="0"/>
              </a:spcBef>
              <a:spcAft>
                <a:spcPts val="0"/>
              </a:spcAft>
              <a:buClr>
                <a:schemeClr val="dk1"/>
              </a:buClr>
              <a:buSzPts val="1600"/>
              <a:buFont typeface="Noto Sans Symbols"/>
              <a:buNone/>
            </a:pPr>
            <a:r>
              <a:t/>
            </a:r>
            <a:endParaRPr b="0" i="0" sz="16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43"/>
          <p:cNvSpPr txBox="1"/>
          <p:nvPr>
            <p:ph type="title"/>
          </p:nvPr>
        </p:nvSpPr>
        <p:spPr>
          <a:xfrm>
            <a:off x="899592" y="130450"/>
            <a:ext cx="8244300" cy="41160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chemeClr val="dk2"/>
              </a:buClr>
              <a:buSzPct val="100000"/>
              <a:buFont typeface="Calibri"/>
              <a:buNone/>
            </a:pPr>
            <a:r>
              <a:rPr b="1" lang="es" sz="3200">
                <a:latin typeface="Calibri"/>
                <a:ea typeface="Calibri"/>
                <a:cs typeface="Calibri"/>
                <a:sym typeface="Calibri"/>
              </a:rPr>
              <a:t>Digitalization, social dialogue and ws’ participation (1)</a:t>
            </a:r>
            <a:endParaRPr b="1">
              <a:latin typeface="Calibri"/>
              <a:ea typeface="Calibri"/>
              <a:cs typeface="Calibri"/>
              <a:sym typeface="Calibri"/>
            </a:endParaRPr>
          </a:p>
        </p:txBody>
      </p:sp>
      <p:sp>
        <p:nvSpPr>
          <p:cNvPr id="246" name="Google Shape;246;p43"/>
          <p:cNvSpPr/>
          <p:nvPr/>
        </p:nvSpPr>
        <p:spPr>
          <a:xfrm>
            <a:off x="1205300" y="622975"/>
            <a:ext cx="7632900" cy="4316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 sz="2200">
                <a:solidFill>
                  <a:schemeClr val="accent3"/>
                </a:solidFill>
                <a:latin typeface="Calibri"/>
                <a:ea typeface="Calibri"/>
                <a:cs typeface="Calibri"/>
                <a:sym typeface="Calibri"/>
              </a:rPr>
              <a:t>Digitalization in Spain: an uneven process </a:t>
            </a:r>
            <a:endParaRPr b="1" sz="2200">
              <a:solidFill>
                <a:schemeClr val="accent3"/>
              </a:solidFill>
              <a:latin typeface="Calibri"/>
              <a:ea typeface="Calibri"/>
              <a:cs typeface="Calibri"/>
              <a:sym typeface="Calibri"/>
            </a:endParaRPr>
          </a:p>
          <a:p>
            <a:pPr indent="0" lvl="0" marL="0" marR="0" rtl="0" algn="ctr">
              <a:spcBef>
                <a:spcPts val="0"/>
              </a:spcBef>
              <a:spcAft>
                <a:spcPts val="0"/>
              </a:spcAft>
              <a:buNone/>
            </a:pPr>
            <a:r>
              <a:t/>
            </a:r>
            <a:endParaRPr sz="1300"/>
          </a:p>
          <a:p>
            <a:pPr indent="-210649" lvl="1" marL="269999" marR="0" rtl="0" algn="just">
              <a:lnSpc>
                <a:spcPct val="100000"/>
              </a:lnSpc>
              <a:spcBef>
                <a:spcPts val="0"/>
              </a:spcBef>
              <a:spcAft>
                <a:spcPts val="0"/>
              </a:spcAft>
              <a:buClr>
                <a:schemeClr val="dk1"/>
              </a:buClr>
              <a:buSzPts val="1900"/>
              <a:buFont typeface="Noto Sans Symbols"/>
              <a:buChar char="❖"/>
            </a:pPr>
            <a:r>
              <a:rPr lang="es" sz="1600">
                <a:solidFill>
                  <a:schemeClr val="dk1"/>
                </a:solidFill>
                <a:latin typeface="Calibri"/>
                <a:ea typeface="Calibri"/>
                <a:cs typeface="Calibri"/>
                <a:sym typeface="Calibri"/>
              </a:rPr>
              <a:t>Ongoing digitization process, more advanced in some dimensions (connectivity, digitization of public services) than in others (human capital, integration of digital technologies). Also, differences according to sector, company size and territory.</a:t>
            </a:r>
            <a:endParaRPr sz="16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t/>
            </a:r>
            <a:endParaRPr sz="1600">
              <a:solidFill>
                <a:schemeClr val="dk1"/>
              </a:solidFill>
              <a:latin typeface="Calibri"/>
              <a:ea typeface="Calibri"/>
              <a:cs typeface="Calibri"/>
              <a:sym typeface="Calibri"/>
            </a:endParaRPr>
          </a:p>
          <a:p>
            <a:pPr indent="-210649" lvl="1" marL="269999" marR="0" rtl="0" algn="just">
              <a:lnSpc>
                <a:spcPct val="100000"/>
              </a:lnSpc>
              <a:spcBef>
                <a:spcPts val="0"/>
              </a:spcBef>
              <a:spcAft>
                <a:spcPts val="0"/>
              </a:spcAft>
              <a:buClr>
                <a:schemeClr val="dk1"/>
              </a:buClr>
              <a:buSzPts val="1900"/>
              <a:buFont typeface="Noto Sans Symbols"/>
              <a:buChar char="❖"/>
            </a:pPr>
            <a:r>
              <a:rPr lang="es" sz="1600">
                <a:solidFill>
                  <a:schemeClr val="dk1"/>
                </a:solidFill>
                <a:latin typeface="Calibri"/>
                <a:ea typeface="Calibri"/>
                <a:cs typeface="Calibri"/>
                <a:sym typeface="Calibri"/>
              </a:rPr>
              <a:t>Impacts of digitalisation are </a:t>
            </a:r>
            <a:r>
              <a:rPr b="1" lang="es" sz="1600">
                <a:solidFill>
                  <a:schemeClr val="dk1"/>
                </a:solidFill>
                <a:latin typeface="Calibri"/>
                <a:ea typeface="Calibri"/>
                <a:cs typeface="Calibri"/>
                <a:sym typeface="Calibri"/>
              </a:rPr>
              <a:t>not conditioned</a:t>
            </a:r>
            <a:r>
              <a:rPr lang="es" sz="1600">
                <a:solidFill>
                  <a:schemeClr val="dk1"/>
                </a:solidFill>
                <a:latin typeface="Calibri"/>
                <a:ea typeface="Calibri"/>
                <a:cs typeface="Calibri"/>
                <a:sym typeface="Calibri"/>
              </a:rPr>
              <a:t> only by the characteristics of the technology itself, but rather by </a:t>
            </a:r>
            <a:r>
              <a:rPr b="1" lang="es" sz="1600">
                <a:solidFill>
                  <a:schemeClr val="dk1"/>
                </a:solidFill>
                <a:latin typeface="Calibri"/>
                <a:ea typeface="Calibri"/>
                <a:cs typeface="Calibri"/>
                <a:sym typeface="Calibri"/>
              </a:rPr>
              <a:t>other factors </a:t>
            </a:r>
            <a:r>
              <a:rPr lang="es" sz="1600">
                <a:solidFill>
                  <a:schemeClr val="dk1"/>
                </a:solidFill>
                <a:latin typeface="Calibri"/>
                <a:ea typeface="Calibri"/>
                <a:cs typeface="Calibri"/>
                <a:sym typeface="Calibri"/>
              </a:rPr>
              <a:t>(socio-economic, institutional and cultural factors), and the strategies of the actors involved (employers, trade unions, public administrations)</a:t>
            </a:r>
            <a:endParaRPr sz="1600">
              <a:solidFill>
                <a:schemeClr val="dk1"/>
              </a:solidFill>
              <a:latin typeface="Calibri"/>
              <a:ea typeface="Calibri"/>
              <a:cs typeface="Calibri"/>
              <a:sym typeface="Calibri"/>
            </a:endParaRPr>
          </a:p>
          <a:p>
            <a:pPr indent="0" lvl="0" marL="457200" marR="0" rtl="0" algn="l">
              <a:spcBef>
                <a:spcPts val="0"/>
              </a:spcBef>
              <a:spcAft>
                <a:spcPts val="0"/>
              </a:spcAft>
              <a:buNone/>
            </a:pPr>
            <a:r>
              <a:t/>
            </a:r>
            <a:endParaRPr b="1" sz="1600">
              <a:solidFill>
                <a:schemeClr val="dk1"/>
              </a:solidFill>
              <a:latin typeface="Calibri"/>
              <a:ea typeface="Calibri"/>
              <a:cs typeface="Calibri"/>
              <a:sym typeface="Calibri"/>
            </a:endParaRPr>
          </a:p>
          <a:p>
            <a:pPr indent="-210649" lvl="1" marL="269999" marR="0" rtl="0" algn="just">
              <a:lnSpc>
                <a:spcPct val="100000"/>
              </a:lnSpc>
              <a:spcBef>
                <a:spcPts val="0"/>
              </a:spcBef>
              <a:spcAft>
                <a:spcPts val="0"/>
              </a:spcAft>
              <a:buClr>
                <a:schemeClr val="dk1"/>
              </a:buClr>
              <a:buSzPts val="1900"/>
              <a:buFont typeface="Noto Sans Symbols"/>
              <a:buChar char="❖"/>
            </a:pPr>
            <a:r>
              <a:rPr b="1" lang="es" sz="1600">
                <a:solidFill>
                  <a:schemeClr val="dk1"/>
                </a:solidFill>
                <a:latin typeface="Calibri"/>
                <a:ea typeface="Calibri"/>
                <a:cs typeface="Calibri"/>
                <a:sym typeface="Calibri"/>
              </a:rPr>
              <a:t>Digitalization policies</a:t>
            </a:r>
            <a:r>
              <a:rPr lang="es" sz="1600">
                <a:solidFill>
                  <a:schemeClr val="dk1"/>
                </a:solidFill>
                <a:latin typeface="Calibri"/>
                <a:ea typeface="Calibri"/>
                <a:cs typeface="Calibri"/>
                <a:sym typeface="Calibri"/>
              </a:rPr>
              <a:t>: Spanish governme</a:t>
            </a:r>
            <a:r>
              <a:rPr lang="es" sz="1600">
                <a:solidFill>
                  <a:schemeClr val="dk1"/>
                </a:solidFill>
                <a:highlight>
                  <a:schemeClr val="lt1"/>
                </a:highlight>
                <a:latin typeface="Calibri"/>
                <a:ea typeface="Calibri"/>
                <a:cs typeface="Calibri"/>
                <a:sym typeface="Calibri"/>
              </a:rPr>
              <a:t>nts have adopted diffe</a:t>
            </a:r>
            <a:r>
              <a:rPr lang="es" sz="1600">
                <a:solidFill>
                  <a:schemeClr val="dk1"/>
                </a:solidFill>
                <a:latin typeface="Calibri"/>
                <a:ea typeface="Calibri"/>
                <a:cs typeface="Calibri"/>
                <a:sym typeface="Calibri"/>
              </a:rPr>
              <a:t>rent initiatives with the aim of promoting the digital society and economy: </a:t>
            </a:r>
            <a:r>
              <a:rPr i="1" lang="es" sz="1600">
                <a:solidFill>
                  <a:schemeClr val="dk1"/>
                </a:solidFill>
                <a:latin typeface="Calibri"/>
                <a:ea typeface="Calibri"/>
                <a:cs typeface="Calibri"/>
                <a:sym typeface="Calibri"/>
              </a:rPr>
              <a:t>Digital Agenda for Spain </a:t>
            </a:r>
            <a:r>
              <a:rPr lang="es" sz="1600">
                <a:solidFill>
                  <a:schemeClr val="dk1"/>
                </a:solidFill>
                <a:latin typeface="Calibri"/>
                <a:ea typeface="Calibri"/>
                <a:cs typeface="Calibri"/>
                <a:sym typeface="Calibri"/>
              </a:rPr>
              <a:t>(2013); </a:t>
            </a:r>
            <a:r>
              <a:rPr i="1" lang="es" sz="1600">
                <a:solidFill>
                  <a:schemeClr val="dk1"/>
                </a:solidFill>
                <a:latin typeface="Calibri"/>
                <a:ea typeface="Calibri"/>
                <a:cs typeface="Calibri"/>
                <a:sym typeface="Calibri"/>
              </a:rPr>
              <a:t>Connected Industry 4.0 </a:t>
            </a:r>
            <a:r>
              <a:rPr lang="es" sz="1600">
                <a:solidFill>
                  <a:schemeClr val="dk1"/>
                </a:solidFill>
                <a:latin typeface="Calibri"/>
                <a:ea typeface="Calibri"/>
                <a:cs typeface="Calibri"/>
                <a:sym typeface="Calibri"/>
              </a:rPr>
              <a:t>(2015</a:t>
            </a:r>
            <a:r>
              <a:rPr i="1" lang="es" sz="1600">
                <a:solidFill>
                  <a:schemeClr val="dk1"/>
                </a:solidFill>
                <a:latin typeface="Calibri"/>
                <a:ea typeface="Calibri"/>
                <a:cs typeface="Calibri"/>
                <a:sym typeface="Calibri"/>
              </a:rPr>
              <a:t>); Digital Strategy for a Smart Spain </a:t>
            </a:r>
            <a:r>
              <a:rPr lang="es" sz="1600">
                <a:solidFill>
                  <a:schemeClr val="dk1"/>
                </a:solidFill>
                <a:latin typeface="Calibri"/>
                <a:ea typeface="Calibri"/>
                <a:cs typeface="Calibri"/>
                <a:sym typeface="Calibri"/>
              </a:rPr>
              <a:t>(2017). Special interest: Digital Spain 2025 (2020), and the </a:t>
            </a:r>
            <a:r>
              <a:rPr b="1" i="1" lang="es" sz="1600">
                <a:solidFill>
                  <a:schemeClr val="dk1"/>
                </a:solidFill>
                <a:latin typeface="Calibri"/>
                <a:ea typeface="Calibri"/>
                <a:cs typeface="Calibri"/>
                <a:sym typeface="Calibri"/>
              </a:rPr>
              <a:t>Recovery, Transformation and Resilience Plan (2021).</a:t>
            </a:r>
            <a:endParaRPr b="1" sz="16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4"/>
          <p:cNvSpPr txBox="1"/>
          <p:nvPr>
            <p:ph type="title"/>
          </p:nvPr>
        </p:nvSpPr>
        <p:spPr>
          <a:xfrm>
            <a:off x="899592" y="-11100"/>
            <a:ext cx="8244300" cy="41160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chemeClr val="dk2"/>
              </a:buClr>
              <a:buSzPct val="100000"/>
              <a:buFont typeface="Calibri"/>
              <a:buNone/>
            </a:pPr>
            <a:r>
              <a:rPr b="1" lang="es" sz="3200">
                <a:latin typeface="Calibri"/>
                <a:ea typeface="Calibri"/>
                <a:cs typeface="Calibri"/>
                <a:sym typeface="Calibri"/>
              </a:rPr>
              <a:t>Digitalization, social dialogue and ws’ participation (2)</a:t>
            </a:r>
            <a:endParaRPr b="1">
              <a:latin typeface="Calibri"/>
              <a:ea typeface="Calibri"/>
              <a:cs typeface="Calibri"/>
              <a:sym typeface="Calibri"/>
            </a:endParaRPr>
          </a:p>
        </p:txBody>
      </p:sp>
      <p:sp>
        <p:nvSpPr>
          <p:cNvPr id="253" name="Google Shape;253;p44"/>
          <p:cNvSpPr txBox="1"/>
          <p:nvPr/>
        </p:nvSpPr>
        <p:spPr>
          <a:xfrm>
            <a:off x="1403275" y="316950"/>
            <a:ext cx="7059000" cy="800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s" sz="2000">
                <a:solidFill>
                  <a:schemeClr val="accent3"/>
                </a:solidFill>
                <a:latin typeface="Calibri"/>
                <a:ea typeface="Calibri"/>
                <a:cs typeface="Calibri"/>
                <a:sym typeface="Calibri"/>
              </a:rPr>
              <a:t>% of collective agreements with digital and organizational clauses, 2015, 2019 and 2020*</a:t>
            </a:r>
            <a:endParaRPr b="1" sz="2000">
              <a:solidFill>
                <a:schemeClr val="accent3"/>
              </a:solidFill>
              <a:latin typeface="Calibri"/>
              <a:ea typeface="Calibri"/>
              <a:cs typeface="Calibri"/>
              <a:sym typeface="Calibri"/>
            </a:endParaRPr>
          </a:p>
        </p:txBody>
      </p:sp>
      <p:pic>
        <p:nvPicPr>
          <p:cNvPr id="254" name="Google Shape;254;p44"/>
          <p:cNvPicPr preferRelativeResize="0"/>
          <p:nvPr/>
        </p:nvPicPr>
        <p:blipFill>
          <a:blip r:embed="rId3">
            <a:alphaModFix/>
          </a:blip>
          <a:stretch>
            <a:fillRect/>
          </a:stretch>
        </p:blipFill>
        <p:spPr>
          <a:xfrm>
            <a:off x="1957175" y="1117350"/>
            <a:ext cx="6129149" cy="3700725"/>
          </a:xfrm>
          <a:prstGeom prst="rect">
            <a:avLst/>
          </a:prstGeom>
          <a:noFill/>
          <a:ln>
            <a:noFill/>
          </a:ln>
        </p:spPr>
      </p:pic>
      <p:sp>
        <p:nvSpPr>
          <p:cNvPr id="255" name="Google Shape;255;p44"/>
          <p:cNvSpPr txBox="1"/>
          <p:nvPr/>
        </p:nvSpPr>
        <p:spPr>
          <a:xfrm>
            <a:off x="2071050" y="4743300"/>
            <a:ext cx="63000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1300">
                <a:latin typeface="Calibri"/>
                <a:ea typeface="Calibri"/>
                <a:cs typeface="Calibri"/>
                <a:sym typeface="Calibri"/>
              </a:rPr>
              <a:t>Source: </a:t>
            </a:r>
            <a:r>
              <a:rPr lang="es" sz="1300">
                <a:latin typeface="Calibri"/>
                <a:ea typeface="Calibri"/>
                <a:cs typeface="Calibri"/>
                <a:sym typeface="Calibri"/>
              </a:rPr>
              <a:t>Statistic of Collective Bargaining. Ministry of Employment 2020: provisional data.</a:t>
            </a:r>
            <a:endParaRPr sz="13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5"/>
          <p:cNvSpPr txBox="1"/>
          <p:nvPr>
            <p:ph type="title"/>
          </p:nvPr>
        </p:nvSpPr>
        <p:spPr>
          <a:xfrm>
            <a:off x="1007275" y="57400"/>
            <a:ext cx="7792500" cy="5661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100000"/>
              </a:lnSpc>
              <a:spcBef>
                <a:spcPts val="0"/>
              </a:spcBef>
              <a:spcAft>
                <a:spcPts val="0"/>
              </a:spcAft>
              <a:buSzPct val="56250"/>
              <a:buNone/>
            </a:pPr>
            <a:r>
              <a:rPr b="1" lang="es" sz="3200">
                <a:latin typeface="Calibri"/>
                <a:ea typeface="Calibri"/>
                <a:cs typeface="Calibri"/>
                <a:sym typeface="Calibri"/>
              </a:rPr>
              <a:t>Digitalization, social dialogue and ws’ participation (3)</a:t>
            </a:r>
            <a:endParaRPr/>
          </a:p>
        </p:txBody>
      </p:sp>
      <p:sp>
        <p:nvSpPr>
          <p:cNvPr id="261" name="Google Shape;261;p45"/>
          <p:cNvSpPr txBox="1"/>
          <p:nvPr>
            <p:ph idx="1" type="body"/>
          </p:nvPr>
        </p:nvSpPr>
        <p:spPr>
          <a:xfrm>
            <a:off x="1007275" y="790825"/>
            <a:ext cx="7754100" cy="4352700"/>
          </a:xfrm>
          <a:prstGeom prst="rect">
            <a:avLst/>
          </a:prstGeom>
          <a:noFill/>
          <a:ln>
            <a:noFill/>
          </a:ln>
        </p:spPr>
        <p:txBody>
          <a:bodyPr anchorCtr="0" anchor="t" bIns="45700" lIns="91425" spcFirstLastPara="1" rIns="91425" wrap="square" tIns="45700">
            <a:normAutofit fontScale="62500" lnSpcReduction="20000"/>
          </a:bodyPr>
          <a:lstStyle/>
          <a:p>
            <a:pPr indent="-314410" lvl="0" marL="457200" marR="0" rtl="0" algn="l">
              <a:lnSpc>
                <a:spcPct val="100000"/>
              </a:lnSpc>
              <a:spcBef>
                <a:spcPts val="0"/>
              </a:spcBef>
              <a:spcAft>
                <a:spcPts val="0"/>
              </a:spcAft>
              <a:buSzPct val="108107"/>
              <a:buChar char="●"/>
            </a:pPr>
            <a:r>
              <a:rPr lang="es" sz="2000"/>
              <a:t>Social partners strategies and priorities</a:t>
            </a:r>
            <a:endParaRPr sz="2000"/>
          </a:p>
          <a:p>
            <a:pPr indent="0" lvl="0" marL="457200" marR="0" rtl="0" algn="l">
              <a:lnSpc>
                <a:spcPct val="100000"/>
              </a:lnSpc>
              <a:spcBef>
                <a:spcPts val="0"/>
              </a:spcBef>
              <a:spcAft>
                <a:spcPts val="0"/>
              </a:spcAft>
              <a:buSzPct val="68108"/>
              <a:buNone/>
            </a:pPr>
            <a:r>
              <a:t/>
            </a:r>
            <a:endParaRPr sz="2000"/>
          </a:p>
          <a:p>
            <a:pPr indent="-314410" lvl="1" marL="914400" marR="0" rtl="0" algn="l">
              <a:lnSpc>
                <a:spcPct val="100000"/>
              </a:lnSpc>
              <a:spcBef>
                <a:spcPts val="0"/>
              </a:spcBef>
              <a:spcAft>
                <a:spcPts val="0"/>
              </a:spcAft>
              <a:buSzPct val="108107"/>
              <a:buChar char="○"/>
            </a:pPr>
            <a:r>
              <a:rPr lang="es" sz="2000"/>
              <a:t>Workers’ participation is incorporated on the III and IV ANCE (National Collective Framework Agreements)</a:t>
            </a:r>
            <a:endParaRPr/>
          </a:p>
          <a:p>
            <a:pPr indent="0" lvl="0" marL="0" marR="0" rtl="0" algn="l">
              <a:lnSpc>
                <a:spcPct val="100000"/>
              </a:lnSpc>
              <a:spcBef>
                <a:spcPts val="0"/>
              </a:spcBef>
              <a:spcAft>
                <a:spcPts val="0"/>
              </a:spcAft>
              <a:buNone/>
            </a:pPr>
            <a:r>
              <a:t/>
            </a:r>
            <a:endParaRPr sz="2000"/>
          </a:p>
          <a:p>
            <a:pPr indent="-314410" lvl="1" marL="914400" marR="0" rtl="0" algn="l">
              <a:lnSpc>
                <a:spcPct val="100000"/>
              </a:lnSpc>
              <a:spcBef>
                <a:spcPts val="0"/>
              </a:spcBef>
              <a:spcAft>
                <a:spcPts val="0"/>
              </a:spcAft>
              <a:buSzPct val="108107"/>
              <a:buChar char="○"/>
            </a:pPr>
            <a:r>
              <a:rPr b="1" lang="es" sz="2000"/>
              <a:t>Covid-19 crisis</a:t>
            </a:r>
            <a:r>
              <a:rPr lang="es" sz="2000"/>
              <a:t>: managing its impact on employment with arrangements, such us on temporary employment regulation or teleworking</a:t>
            </a:r>
            <a:endParaRPr sz="1700"/>
          </a:p>
          <a:p>
            <a:pPr indent="0" lvl="0" marL="1371600" rtl="0" algn="l">
              <a:lnSpc>
                <a:spcPct val="100000"/>
              </a:lnSpc>
              <a:spcBef>
                <a:spcPts val="0"/>
              </a:spcBef>
              <a:spcAft>
                <a:spcPts val="0"/>
              </a:spcAft>
              <a:buNone/>
            </a:pPr>
            <a:r>
              <a:t/>
            </a:r>
            <a:endParaRPr sz="1700"/>
          </a:p>
          <a:p>
            <a:pPr indent="-314410" lvl="1" marL="914400" rtl="0" algn="l">
              <a:lnSpc>
                <a:spcPct val="115000"/>
              </a:lnSpc>
              <a:spcBef>
                <a:spcPts val="0"/>
              </a:spcBef>
              <a:spcAft>
                <a:spcPts val="0"/>
              </a:spcAft>
              <a:buSzPct val="108107"/>
              <a:buChar char="○"/>
            </a:pPr>
            <a:r>
              <a:rPr b="1" lang="es" sz="2000"/>
              <a:t>Recovery Plan</a:t>
            </a:r>
            <a:r>
              <a:rPr lang="es" sz="2000"/>
              <a:t>: social dialogue for the UE funds. Digitalization industry and services. New regulation providing more participation: RDL 9/2021 (“Riders law”): workers’reps are entitled to receive information on digital algorithms when their use have effects on working conditions</a:t>
            </a:r>
            <a:endParaRPr b="1" sz="2000"/>
          </a:p>
          <a:p>
            <a:pPr indent="0" lvl="0" marL="0" rtl="0" algn="l">
              <a:lnSpc>
                <a:spcPct val="100000"/>
              </a:lnSpc>
              <a:spcBef>
                <a:spcPts val="0"/>
              </a:spcBef>
              <a:spcAft>
                <a:spcPts val="0"/>
              </a:spcAft>
              <a:buNone/>
            </a:pPr>
            <a:r>
              <a:t/>
            </a:r>
            <a:endParaRPr sz="1700"/>
          </a:p>
          <a:p>
            <a:pPr indent="-314410" lvl="1" marL="914400" rtl="0" algn="l">
              <a:lnSpc>
                <a:spcPct val="100000"/>
              </a:lnSpc>
              <a:spcBef>
                <a:spcPts val="0"/>
              </a:spcBef>
              <a:spcAft>
                <a:spcPts val="0"/>
              </a:spcAft>
              <a:buSzPct val="108107"/>
              <a:buChar char="○"/>
            </a:pPr>
            <a:r>
              <a:rPr b="1" lang="es" sz="2000"/>
              <a:t>Labour reform (2021)</a:t>
            </a:r>
            <a:r>
              <a:rPr lang="es" sz="2000"/>
              <a:t>: sectoral bargaining regain its prevalence in certain issues</a:t>
            </a:r>
            <a:endParaRPr sz="1700"/>
          </a:p>
          <a:p>
            <a:pPr indent="-355600" lvl="2" marL="1371600" rtl="0" algn="l">
              <a:lnSpc>
                <a:spcPct val="100000"/>
              </a:lnSpc>
              <a:spcBef>
                <a:spcPts val="0"/>
              </a:spcBef>
              <a:spcAft>
                <a:spcPts val="0"/>
              </a:spcAft>
              <a:buSzPct val="108107"/>
              <a:buNone/>
            </a:pPr>
            <a:r>
              <a:t/>
            </a:r>
            <a:endParaRPr sz="2000"/>
          </a:p>
          <a:p>
            <a:pPr indent="-314410" lvl="0" marL="457200" marR="0" rtl="0" algn="l">
              <a:lnSpc>
                <a:spcPct val="100000"/>
              </a:lnSpc>
              <a:spcBef>
                <a:spcPts val="0"/>
              </a:spcBef>
              <a:spcAft>
                <a:spcPts val="0"/>
              </a:spcAft>
              <a:buSzPct val="108107"/>
              <a:buChar char="●"/>
            </a:pPr>
            <a:r>
              <a:rPr lang="es" sz="2000"/>
              <a:t>Direct participation</a:t>
            </a:r>
            <a:endParaRPr sz="2000"/>
          </a:p>
          <a:p>
            <a:pPr indent="0" lvl="0" marL="457200" marR="0" rtl="0" algn="l">
              <a:lnSpc>
                <a:spcPct val="100000"/>
              </a:lnSpc>
              <a:spcBef>
                <a:spcPts val="0"/>
              </a:spcBef>
              <a:spcAft>
                <a:spcPts val="0"/>
              </a:spcAft>
              <a:buSzPct val="68108"/>
              <a:buNone/>
            </a:pPr>
            <a:r>
              <a:t/>
            </a:r>
            <a:endParaRPr sz="2000"/>
          </a:p>
          <a:p>
            <a:pPr indent="-314410" lvl="1" marL="914400" marR="0" rtl="0" algn="l">
              <a:lnSpc>
                <a:spcPct val="100000"/>
              </a:lnSpc>
              <a:spcBef>
                <a:spcPts val="0"/>
              </a:spcBef>
              <a:spcAft>
                <a:spcPts val="0"/>
              </a:spcAft>
              <a:buSzPct val="108107"/>
              <a:buChar char="○"/>
            </a:pPr>
            <a:r>
              <a:rPr lang="es" sz="2000"/>
              <a:t>Democracy at the workplace appears successively within trade union policies, but in general terms and with little sectoral and confederal development.</a:t>
            </a:r>
            <a:endParaRPr sz="2000"/>
          </a:p>
          <a:p>
            <a:pPr indent="0" lvl="0" marL="914400" marR="0" rtl="0" algn="l">
              <a:lnSpc>
                <a:spcPct val="100000"/>
              </a:lnSpc>
              <a:spcBef>
                <a:spcPts val="0"/>
              </a:spcBef>
              <a:spcAft>
                <a:spcPts val="0"/>
              </a:spcAft>
              <a:buSzPct val="68108"/>
              <a:buNone/>
            </a:pPr>
            <a:r>
              <a:t/>
            </a:r>
            <a:endParaRPr sz="2000"/>
          </a:p>
          <a:p>
            <a:pPr indent="-314410" lvl="1" marL="914400" rtl="0" algn="l">
              <a:lnSpc>
                <a:spcPct val="100000"/>
              </a:lnSpc>
              <a:spcBef>
                <a:spcPts val="0"/>
              </a:spcBef>
              <a:spcAft>
                <a:spcPts val="0"/>
              </a:spcAft>
              <a:buSzPct val="108107"/>
              <a:buChar char="○"/>
            </a:pPr>
            <a:r>
              <a:rPr lang="es" sz="2000"/>
              <a:t>At present time, however DP is not included on the agenda and current priorities of trade unions.</a:t>
            </a:r>
            <a:endParaRPr sz="2000"/>
          </a:p>
          <a:p>
            <a:pPr indent="0" lvl="0" marL="0" rtl="0" algn="l">
              <a:lnSpc>
                <a:spcPct val="100000"/>
              </a:lnSpc>
              <a:spcBef>
                <a:spcPts val="0"/>
              </a:spcBef>
              <a:spcAft>
                <a:spcPts val="0"/>
              </a:spcAft>
              <a:buNone/>
            </a:pPr>
            <a:r>
              <a:t/>
            </a:r>
            <a:endParaRPr sz="2000"/>
          </a:p>
          <a:p>
            <a:pPr indent="-307975" lvl="1" marL="914400" rtl="0" algn="l">
              <a:spcBef>
                <a:spcPts val="600"/>
              </a:spcBef>
              <a:spcAft>
                <a:spcPts val="0"/>
              </a:spcAft>
              <a:buSzPct val="100000"/>
              <a:buChar char="○"/>
            </a:pPr>
            <a:r>
              <a:rPr lang="es" sz="2000"/>
              <a:t>Certain mutual mistrust between social partners</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6"/>
          <p:cNvSpPr txBox="1"/>
          <p:nvPr>
            <p:ph type="title"/>
          </p:nvPr>
        </p:nvSpPr>
        <p:spPr>
          <a:xfrm>
            <a:off x="928650" y="0"/>
            <a:ext cx="8215200" cy="6144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SzPts val="1800"/>
              <a:buNone/>
            </a:pPr>
            <a:r>
              <a:rPr b="1" lang="es" sz="3200">
                <a:latin typeface="Calibri"/>
                <a:ea typeface="Calibri"/>
                <a:cs typeface="Calibri"/>
                <a:sym typeface="Calibri"/>
              </a:rPr>
              <a:t>Direct participation: some experiences (1)</a:t>
            </a:r>
            <a:endParaRPr/>
          </a:p>
        </p:txBody>
      </p:sp>
      <p:sp>
        <p:nvSpPr>
          <p:cNvPr id="267" name="Google Shape;267;p46"/>
          <p:cNvSpPr txBox="1"/>
          <p:nvPr>
            <p:ph idx="1" type="body"/>
          </p:nvPr>
        </p:nvSpPr>
        <p:spPr>
          <a:xfrm>
            <a:off x="971450" y="707800"/>
            <a:ext cx="7796100" cy="4342500"/>
          </a:xfrm>
          <a:prstGeom prst="rect">
            <a:avLst/>
          </a:prstGeom>
          <a:noFill/>
          <a:ln>
            <a:noFill/>
          </a:ln>
        </p:spPr>
        <p:txBody>
          <a:bodyPr anchorCtr="0" anchor="t" bIns="45700" lIns="91425" spcFirstLastPara="1" rIns="91425" wrap="square" tIns="45700">
            <a:noAutofit/>
          </a:bodyPr>
          <a:lstStyle/>
          <a:p>
            <a:pPr indent="-330200" lvl="0" marL="457200" rtl="0" algn="l">
              <a:lnSpc>
                <a:spcPct val="80000"/>
              </a:lnSpc>
              <a:spcBef>
                <a:spcPts val="0"/>
              </a:spcBef>
              <a:spcAft>
                <a:spcPts val="0"/>
              </a:spcAft>
              <a:buSzPts val="1600"/>
              <a:buChar char="●"/>
            </a:pPr>
            <a:r>
              <a:rPr lang="es" sz="1600"/>
              <a:t>Experiences on direct participation  in the past</a:t>
            </a:r>
            <a:endParaRPr sz="1600"/>
          </a:p>
          <a:p>
            <a:pPr indent="0" lvl="0" marL="457200" rtl="0" algn="l">
              <a:lnSpc>
                <a:spcPct val="80000"/>
              </a:lnSpc>
              <a:spcBef>
                <a:spcPts val="0"/>
              </a:spcBef>
              <a:spcAft>
                <a:spcPts val="0"/>
              </a:spcAft>
              <a:buSzPts val="954"/>
              <a:buNone/>
            </a:pPr>
            <a:r>
              <a:t/>
            </a:r>
            <a:endParaRPr sz="1600"/>
          </a:p>
          <a:p>
            <a:pPr indent="-323850" lvl="1" marL="914400" rtl="0" algn="just">
              <a:lnSpc>
                <a:spcPct val="95000"/>
              </a:lnSpc>
              <a:spcBef>
                <a:spcPts val="0"/>
              </a:spcBef>
              <a:spcAft>
                <a:spcPts val="0"/>
              </a:spcAft>
              <a:buSzPts val="1500"/>
              <a:buChar char="○"/>
            </a:pPr>
            <a:r>
              <a:rPr lang="es" sz="1500"/>
              <a:t>Work organization, participation in corporate actions, restructuring process, innovation technologies, etc., in different sectors of activity</a:t>
            </a:r>
            <a:endParaRPr sz="1500"/>
          </a:p>
          <a:p>
            <a:pPr indent="0" lvl="0" marL="914400" rtl="0" algn="just">
              <a:lnSpc>
                <a:spcPct val="95000"/>
              </a:lnSpc>
              <a:spcBef>
                <a:spcPts val="0"/>
              </a:spcBef>
              <a:spcAft>
                <a:spcPts val="0"/>
              </a:spcAft>
              <a:buSzPts val="954"/>
              <a:buNone/>
            </a:pPr>
            <a:r>
              <a:t/>
            </a:r>
            <a:endParaRPr sz="1600"/>
          </a:p>
          <a:p>
            <a:pPr indent="-330200" lvl="0" marL="457200" marR="0" rtl="0" algn="l">
              <a:lnSpc>
                <a:spcPct val="80000"/>
              </a:lnSpc>
              <a:spcBef>
                <a:spcPts val="0"/>
              </a:spcBef>
              <a:spcAft>
                <a:spcPts val="0"/>
              </a:spcAft>
              <a:buSzPts val="1600"/>
              <a:buChar char="●"/>
            </a:pPr>
            <a:r>
              <a:rPr lang="es" sz="1600"/>
              <a:t>Workers’ participation at </a:t>
            </a:r>
            <a:r>
              <a:rPr b="1" lang="es" sz="1600"/>
              <a:t>regional level</a:t>
            </a:r>
            <a:endParaRPr b="1" sz="1600"/>
          </a:p>
          <a:p>
            <a:pPr indent="0" lvl="0" marL="457200" marR="0" rtl="0" algn="l">
              <a:lnSpc>
                <a:spcPct val="80000"/>
              </a:lnSpc>
              <a:spcBef>
                <a:spcPts val="0"/>
              </a:spcBef>
              <a:spcAft>
                <a:spcPts val="0"/>
              </a:spcAft>
              <a:buSzPts val="954"/>
              <a:buNone/>
            </a:pPr>
            <a:r>
              <a:t/>
            </a:r>
            <a:endParaRPr sz="1600"/>
          </a:p>
          <a:p>
            <a:pPr indent="-323850" lvl="1" marL="914400" marR="0" rtl="0" algn="l">
              <a:lnSpc>
                <a:spcPct val="80000"/>
              </a:lnSpc>
              <a:spcBef>
                <a:spcPts val="0"/>
              </a:spcBef>
              <a:spcAft>
                <a:spcPts val="0"/>
              </a:spcAft>
              <a:buSzPts val="1500"/>
              <a:buChar char="○"/>
            </a:pPr>
            <a:r>
              <a:rPr lang="es" sz="1500"/>
              <a:t>Basque Country &amp; Navarra: inclusive-participatory model (2018)</a:t>
            </a:r>
            <a:endParaRPr sz="1500"/>
          </a:p>
          <a:p>
            <a:pPr indent="-323850" lvl="2" marL="1371600" marR="0" rtl="0" algn="l">
              <a:lnSpc>
                <a:spcPct val="80000"/>
              </a:lnSpc>
              <a:spcBef>
                <a:spcPts val="0"/>
              </a:spcBef>
              <a:spcAft>
                <a:spcPts val="0"/>
              </a:spcAft>
              <a:buSzPts val="1500"/>
              <a:buChar char="■"/>
            </a:pPr>
            <a:r>
              <a:rPr lang="es" sz="1500"/>
              <a:t>linked to cooperativism. Certain mistrust from unionism.</a:t>
            </a:r>
            <a:endParaRPr sz="1500"/>
          </a:p>
          <a:p>
            <a:pPr indent="0" lvl="0" marL="0" marR="0" rtl="0" algn="l">
              <a:lnSpc>
                <a:spcPct val="80000"/>
              </a:lnSpc>
              <a:spcBef>
                <a:spcPts val="0"/>
              </a:spcBef>
              <a:spcAft>
                <a:spcPts val="0"/>
              </a:spcAft>
              <a:buSzPts val="954"/>
              <a:buNone/>
            </a:pPr>
            <a:r>
              <a:t/>
            </a:r>
            <a:endParaRPr sz="1600"/>
          </a:p>
          <a:p>
            <a:pPr indent="0" lvl="0" marL="457200" marR="0" rtl="0" algn="l">
              <a:lnSpc>
                <a:spcPct val="80000"/>
              </a:lnSpc>
              <a:spcBef>
                <a:spcPts val="0"/>
              </a:spcBef>
              <a:spcAft>
                <a:spcPts val="0"/>
              </a:spcAft>
              <a:buSzPts val="954"/>
              <a:buNone/>
            </a:pPr>
            <a:r>
              <a:t/>
            </a:r>
            <a:endParaRPr sz="1600"/>
          </a:p>
          <a:p>
            <a:pPr indent="-330200" lvl="0" marL="457200" marR="0" rtl="0" algn="l">
              <a:lnSpc>
                <a:spcPct val="80000"/>
              </a:lnSpc>
              <a:spcBef>
                <a:spcPts val="0"/>
              </a:spcBef>
              <a:spcAft>
                <a:spcPts val="0"/>
              </a:spcAft>
              <a:buSzPts val="1600"/>
              <a:buChar char="●"/>
            </a:pPr>
            <a:r>
              <a:rPr lang="es" sz="1600"/>
              <a:t>Workers’ participation at </a:t>
            </a:r>
            <a:r>
              <a:rPr b="1" lang="es" sz="1600"/>
              <a:t>company level</a:t>
            </a:r>
            <a:endParaRPr b="1" sz="1600"/>
          </a:p>
          <a:p>
            <a:pPr indent="0" lvl="0" marL="457200" marR="0" rtl="0" algn="l">
              <a:lnSpc>
                <a:spcPct val="80000"/>
              </a:lnSpc>
              <a:spcBef>
                <a:spcPts val="0"/>
              </a:spcBef>
              <a:spcAft>
                <a:spcPts val="0"/>
              </a:spcAft>
              <a:buSzPts val="954"/>
              <a:buNone/>
            </a:pPr>
            <a:r>
              <a:t/>
            </a:r>
            <a:endParaRPr sz="1600"/>
          </a:p>
          <a:p>
            <a:pPr indent="-323850" lvl="1" marL="914400" rtl="0" algn="just">
              <a:lnSpc>
                <a:spcPct val="95000"/>
              </a:lnSpc>
              <a:spcBef>
                <a:spcPts val="0"/>
              </a:spcBef>
              <a:spcAft>
                <a:spcPts val="0"/>
              </a:spcAft>
              <a:buSzPts val="1500"/>
              <a:buChar char="○"/>
            </a:pPr>
            <a:r>
              <a:rPr lang="es" sz="1500"/>
              <a:t>Wide diversity: from economic participation to work organization</a:t>
            </a:r>
            <a:endParaRPr sz="1500"/>
          </a:p>
          <a:p>
            <a:pPr indent="0" lvl="0" marL="0" rtl="0" algn="just">
              <a:lnSpc>
                <a:spcPct val="95000"/>
              </a:lnSpc>
              <a:spcBef>
                <a:spcPts val="0"/>
              </a:spcBef>
              <a:spcAft>
                <a:spcPts val="0"/>
              </a:spcAft>
              <a:buSzPts val="770"/>
              <a:buNone/>
            </a:pPr>
            <a:r>
              <a:t/>
            </a:r>
            <a:endParaRPr sz="1600"/>
          </a:p>
          <a:p>
            <a:pPr indent="-330200" lvl="1" marL="914400" marR="0" rtl="0" algn="l">
              <a:lnSpc>
                <a:spcPct val="80000"/>
              </a:lnSpc>
              <a:spcBef>
                <a:spcPts val="0"/>
              </a:spcBef>
              <a:spcAft>
                <a:spcPts val="0"/>
              </a:spcAft>
              <a:buSzPts val="1600"/>
              <a:buChar char="○"/>
            </a:pPr>
            <a:r>
              <a:rPr lang="es" sz="1600"/>
              <a:t>DP </a:t>
            </a:r>
            <a:r>
              <a:rPr lang="es" sz="1600"/>
              <a:t>on</a:t>
            </a:r>
            <a:r>
              <a:rPr lang="es" sz="1600"/>
              <a:t> health and security at work related to different issues (such as, work organization) </a:t>
            </a:r>
            <a:endParaRPr sz="1500"/>
          </a:p>
          <a:p>
            <a:pPr indent="-311150" lvl="2" marL="1371600" rtl="0" algn="l">
              <a:lnSpc>
                <a:spcPct val="95000"/>
              </a:lnSpc>
              <a:spcBef>
                <a:spcPts val="0"/>
              </a:spcBef>
              <a:spcAft>
                <a:spcPts val="0"/>
              </a:spcAft>
              <a:buSzPts val="1300"/>
              <a:buChar char="■"/>
            </a:pPr>
            <a:r>
              <a:rPr b="1" lang="es" sz="1300"/>
              <a:t>Model CoPsoQ-ISTAS21</a:t>
            </a:r>
            <a:r>
              <a:rPr lang="es" sz="1300"/>
              <a:t>: It implies the participation of the actors at the companies: workers, workers representatives and management, with the support of prevention techniques</a:t>
            </a:r>
            <a:endParaRPr b="1" sz="1300">
              <a:latin typeface="Arial"/>
              <a:ea typeface="Arial"/>
              <a:cs typeface="Arial"/>
              <a:sym typeface="Arial"/>
            </a:endParaRPr>
          </a:p>
          <a:p>
            <a:pPr indent="0" lvl="0" marL="0" rtl="0" algn="just">
              <a:lnSpc>
                <a:spcPct val="95000"/>
              </a:lnSpc>
              <a:spcBef>
                <a:spcPts val="0"/>
              </a:spcBef>
              <a:spcAft>
                <a:spcPts val="0"/>
              </a:spcAft>
              <a:buSzPts val="954"/>
              <a:buNone/>
            </a:pPr>
            <a:r>
              <a:t/>
            </a:r>
            <a:endParaRPr sz="126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7"/>
          <p:cNvSpPr txBox="1"/>
          <p:nvPr/>
        </p:nvSpPr>
        <p:spPr>
          <a:xfrm>
            <a:off x="1228675" y="247706"/>
            <a:ext cx="7030500" cy="450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SzPts val="3200"/>
              <a:buNone/>
            </a:pPr>
            <a:r>
              <a:rPr b="1" lang="es" sz="3200" cap="small">
                <a:solidFill>
                  <a:schemeClr val="dk2"/>
                </a:solidFill>
                <a:latin typeface="Calibri"/>
                <a:ea typeface="Calibri"/>
                <a:cs typeface="Calibri"/>
                <a:sym typeface="Calibri"/>
              </a:rPr>
              <a:t>Direct participation: some experiences</a:t>
            </a:r>
            <a:r>
              <a:rPr b="1" lang="es" sz="3200" cap="small">
                <a:solidFill>
                  <a:schemeClr val="dk2"/>
                </a:solidFill>
                <a:latin typeface="Calibri"/>
                <a:ea typeface="Calibri"/>
                <a:cs typeface="Calibri"/>
                <a:sym typeface="Calibri"/>
              </a:rPr>
              <a:t> (2)</a:t>
            </a:r>
            <a:endParaRPr b="1" sz="2820">
              <a:solidFill>
                <a:srgbClr val="424242"/>
              </a:solidFill>
              <a:latin typeface="Maven Pro"/>
              <a:ea typeface="Maven Pro"/>
              <a:cs typeface="Maven Pro"/>
              <a:sym typeface="Maven Pro"/>
            </a:endParaRPr>
          </a:p>
        </p:txBody>
      </p:sp>
      <p:sp>
        <p:nvSpPr>
          <p:cNvPr id="273" name="Google Shape;273;p47"/>
          <p:cNvSpPr txBox="1"/>
          <p:nvPr/>
        </p:nvSpPr>
        <p:spPr>
          <a:xfrm>
            <a:off x="1605175" y="697931"/>
            <a:ext cx="6654000" cy="507900"/>
          </a:xfrm>
          <a:prstGeom prst="rect">
            <a:avLst/>
          </a:prstGeom>
          <a:noFill/>
          <a:ln>
            <a:noFill/>
          </a:ln>
        </p:spPr>
        <p:txBody>
          <a:bodyPr anchorCtr="0" anchor="t" bIns="91425" lIns="91425" spcFirstLastPara="1" rIns="91425" wrap="square" tIns="91425">
            <a:spAutoFit/>
          </a:bodyPr>
          <a:lstStyle/>
          <a:p>
            <a:pPr indent="-361950" lvl="0" marL="457200" rtl="0" algn="l">
              <a:spcBef>
                <a:spcPts val="0"/>
              </a:spcBef>
              <a:spcAft>
                <a:spcPts val="0"/>
              </a:spcAft>
              <a:buSzPts val="2100"/>
              <a:buFont typeface="Century Schoolbook"/>
              <a:buChar char="●"/>
            </a:pPr>
            <a:r>
              <a:rPr lang="es" sz="2100">
                <a:latin typeface="Maven Pro"/>
                <a:ea typeface="Maven Pro"/>
                <a:cs typeface="Maven Pro"/>
                <a:sym typeface="Maven Pro"/>
              </a:rPr>
              <a:t>Case study: </a:t>
            </a:r>
            <a:r>
              <a:rPr lang="es" sz="2100">
                <a:latin typeface="Maven Pro"/>
                <a:ea typeface="Maven Pro"/>
                <a:cs typeface="Maven Pro"/>
                <a:sym typeface="Maven Pro"/>
              </a:rPr>
              <a:t>2 companies</a:t>
            </a:r>
            <a:endParaRPr b="1" sz="2100">
              <a:latin typeface="Maven Pro"/>
              <a:ea typeface="Maven Pro"/>
              <a:cs typeface="Maven Pro"/>
              <a:sym typeface="Maven Pro"/>
            </a:endParaRPr>
          </a:p>
        </p:txBody>
      </p:sp>
      <p:graphicFrame>
        <p:nvGraphicFramePr>
          <p:cNvPr id="274" name="Google Shape;274;p47"/>
          <p:cNvGraphicFramePr/>
          <p:nvPr/>
        </p:nvGraphicFramePr>
        <p:xfrm>
          <a:off x="1352100" y="1595363"/>
          <a:ext cx="3000000" cy="3000000"/>
        </p:xfrm>
        <a:graphic>
          <a:graphicData uri="http://schemas.openxmlformats.org/drawingml/2006/table">
            <a:tbl>
              <a:tblPr>
                <a:noFill/>
                <a:tableStyleId>{75EB7DA6-3559-4805-A256-FF02E2B7B4B2}</a:tableStyleId>
              </a:tblPr>
              <a:tblGrid>
                <a:gridCol w="1959025"/>
                <a:gridCol w="2655800"/>
                <a:gridCol w="2673200"/>
              </a:tblGrid>
              <a:tr h="235750">
                <a:tc>
                  <a:txBody>
                    <a:bodyPr/>
                    <a:lstStyle/>
                    <a:p>
                      <a:pPr indent="0" lvl="0" marL="0" marR="0" rtl="0" algn="l">
                        <a:lnSpc>
                          <a:spcPct val="100000"/>
                        </a:lnSpc>
                        <a:spcBef>
                          <a:spcPts val="0"/>
                        </a:spcBef>
                        <a:spcAft>
                          <a:spcPts val="0"/>
                        </a:spcAft>
                        <a:buNone/>
                      </a:pPr>
                      <a:r>
                        <a:t/>
                      </a:r>
                      <a:endParaRPr sz="1400">
                        <a:solidFill>
                          <a:schemeClr val="lt1"/>
                        </a:solidFill>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B32C16"/>
                    </a:solidFill>
                  </a:tcPr>
                </a:tc>
                <a:tc>
                  <a:txBody>
                    <a:bodyPr/>
                    <a:lstStyle/>
                    <a:p>
                      <a:pPr indent="0" lvl="0" marL="0" marR="0" rtl="0" algn="l">
                        <a:lnSpc>
                          <a:spcPct val="100000"/>
                        </a:lnSpc>
                        <a:spcBef>
                          <a:spcPts val="0"/>
                        </a:spcBef>
                        <a:spcAft>
                          <a:spcPts val="0"/>
                        </a:spcAft>
                        <a:buNone/>
                      </a:pPr>
                      <a:r>
                        <a:rPr b="1" lang="es" sz="1400">
                          <a:solidFill>
                            <a:schemeClr val="lt1"/>
                          </a:solidFill>
                          <a:latin typeface="Maven Pro"/>
                          <a:ea typeface="Maven Pro"/>
                          <a:cs typeface="Maven Pro"/>
                          <a:sym typeface="Maven Pro"/>
                        </a:rPr>
                        <a:t>Undertaking A</a:t>
                      </a:r>
                      <a:endParaRPr b="1" sz="1400">
                        <a:solidFill>
                          <a:schemeClr val="lt1"/>
                        </a:solidFill>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B32C16"/>
                    </a:solidFill>
                  </a:tcPr>
                </a:tc>
                <a:tc>
                  <a:txBody>
                    <a:bodyPr/>
                    <a:lstStyle/>
                    <a:p>
                      <a:pPr indent="0" lvl="0" marL="0" marR="0" rtl="0" algn="l">
                        <a:lnSpc>
                          <a:spcPct val="100000"/>
                        </a:lnSpc>
                        <a:spcBef>
                          <a:spcPts val="0"/>
                        </a:spcBef>
                        <a:spcAft>
                          <a:spcPts val="0"/>
                        </a:spcAft>
                        <a:buNone/>
                      </a:pPr>
                      <a:r>
                        <a:rPr b="1" lang="es" sz="1400">
                          <a:solidFill>
                            <a:schemeClr val="lt1"/>
                          </a:solidFill>
                          <a:latin typeface="Maven Pro"/>
                          <a:ea typeface="Maven Pro"/>
                          <a:cs typeface="Maven Pro"/>
                          <a:sym typeface="Maven Pro"/>
                        </a:rPr>
                        <a:t>Undertaking B</a:t>
                      </a:r>
                      <a:endParaRPr b="1" sz="1400">
                        <a:solidFill>
                          <a:schemeClr val="lt1"/>
                        </a:solidFill>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B32C16"/>
                    </a:solidFill>
                  </a:tcPr>
                </a:tc>
              </a:tr>
              <a:tr h="235750">
                <a:tc>
                  <a:txBody>
                    <a:bodyPr/>
                    <a:lstStyle/>
                    <a:p>
                      <a:pPr indent="0" lvl="0" marL="0" marR="0" rtl="0" algn="l">
                        <a:lnSpc>
                          <a:spcPct val="100000"/>
                        </a:lnSpc>
                        <a:spcBef>
                          <a:spcPts val="0"/>
                        </a:spcBef>
                        <a:spcAft>
                          <a:spcPts val="0"/>
                        </a:spcAft>
                        <a:buNone/>
                      </a:pPr>
                      <a:r>
                        <a:rPr b="1" lang="es" sz="1400">
                          <a:solidFill>
                            <a:schemeClr val="lt1"/>
                          </a:solidFill>
                          <a:latin typeface="Maven Pro"/>
                          <a:ea typeface="Maven Pro"/>
                          <a:cs typeface="Maven Pro"/>
                          <a:sym typeface="Maven Pro"/>
                        </a:rPr>
                        <a:t>Activity sector</a:t>
                      </a:r>
                      <a:endParaRPr b="1" sz="1400">
                        <a:solidFill>
                          <a:schemeClr val="lt1"/>
                        </a:solidFill>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B32C16"/>
                    </a:solidFill>
                  </a:tcPr>
                </a:tc>
                <a:tc>
                  <a:txBody>
                    <a:bodyPr/>
                    <a:lstStyle/>
                    <a:p>
                      <a:pPr indent="0" lvl="0" marL="0" marR="0" rtl="0" algn="l">
                        <a:lnSpc>
                          <a:spcPct val="100000"/>
                        </a:lnSpc>
                        <a:spcBef>
                          <a:spcPts val="0"/>
                        </a:spcBef>
                        <a:spcAft>
                          <a:spcPts val="0"/>
                        </a:spcAft>
                        <a:buNone/>
                      </a:pPr>
                      <a:r>
                        <a:rPr lang="es" sz="1400">
                          <a:latin typeface="Maven Pro"/>
                          <a:ea typeface="Maven Pro"/>
                          <a:cs typeface="Maven Pro"/>
                          <a:sym typeface="Maven Pro"/>
                        </a:rPr>
                        <a:t>Metallurgy</a:t>
                      </a:r>
                      <a:endParaRPr sz="1400">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s" sz="1400">
                          <a:latin typeface="Maven Pro"/>
                          <a:ea typeface="Maven Pro"/>
                          <a:cs typeface="Maven Pro"/>
                          <a:sym typeface="Maven Pro"/>
                        </a:rPr>
                        <a:t>Banking</a:t>
                      </a:r>
                      <a:endParaRPr sz="1400">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371475">
                <a:tc>
                  <a:txBody>
                    <a:bodyPr/>
                    <a:lstStyle/>
                    <a:p>
                      <a:pPr indent="0" lvl="0" marL="0" marR="0" rtl="0" algn="l">
                        <a:lnSpc>
                          <a:spcPct val="100000"/>
                        </a:lnSpc>
                        <a:spcBef>
                          <a:spcPts val="0"/>
                        </a:spcBef>
                        <a:spcAft>
                          <a:spcPts val="0"/>
                        </a:spcAft>
                        <a:buNone/>
                      </a:pPr>
                      <a:r>
                        <a:rPr b="1" lang="es" sz="1400">
                          <a:solidFill>
                            <a:schemeClr val="lt1"/>
                          </a:solidFill>
                          <a:latin typeface="Maven Pro"/>
                          <a:ea typeface="Maven Pro"/>
                          <a:cs typeface="Maven Pro"/>
                          <a:sym typeface="Maven Pro"/>
                        </a:rPr>
                        <a:t>Type of institution</a:t>
                      </a:r>
                      <a:endParaRPr b="1" sz="1400">
                        <a:solidFill>
                          <a:schemeClr val="lt1"/>
                        </a:solidFill>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B32C16"/>
                    </a:solidFill>
                  </a:tcPr>
                </a:tc>
                <a:tc>
                  <a:txBody>
                    <a:bodyPr/>
                    <a:lstStyle/>
                    <a:p>
                      <a:pPr indent="0" lvl="0" marL="0" marR="0" rtl="0" algn="l">
                        <a:lnSpc>
                          <a:spcPct val="100000"/>
                        </a:lnSpc>
                        <a:spcBef>
                          <a:spcPts val="0"/>
                        </a:spcBef>
                        <a:spcAft>
                          <a:spcPts val="0"/>
                        </a:spcAft>
                        <a:buNone/>
                      </a:pPr>
                      <a:r>
                        <a:rPr lang="es" sz="1400">
                          <a:latin typeface="Maven Pro"/>
                          <a:ea typeface="Maven Pro"/>
                          <a:cs typeface="Maven Pro"/>
                          <a:sym typeface="Maven Pro"/>
                        </a:rPr>
                        <a:t>Family business</a:t>
                      </a:r>
                      <a:endParaRPr sz="1400">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s" sz="1400">
                          <a:latin typeface="Maven Pro"/>
                          <a:ea typeface="Maven Pro"/>
                          <a:cs typeface="Maven Pro"/>
                          <a:sym typeface="Maven Pro"/>
                        </a:rPr>
                        <a:t>Associated work Co-operative</a:t>
                      </a:r>
                      <a:endParaRPr sz="1400">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371475">
                <a:tc>
                  <a:txBody>
                    <a:bodyPr/>
                    <a:lstStyle/>
                    <a:p>
                      <a:pPr indent="0" lvl="0" marL="0" marR="0" rtl="0" algn="l">
                        <a:lnSpc>
                          <a:spcPct val="100000"/>
                        </a:lnSpc>
                        <a:spcBef>
                          <a:spcPts val="0"/>
                        </a:spcBef>
                        <a:spcAft>
                          <a:spcPts val="0"/>
                        </a:spcAft>
                        <a:buNone/>
                      </a:pPr>
                      <a:r>
                        <a:rPr b="1" lang="es" sz="1400">
                          <a:solidFill>
                            <a:schemeClr val="lt1"/>
                          </a:solidFill>
                          <a:latin typeface="Maven Pro"/>
                          <a:ea typeface="Maven Pro"/>
                          <a:cs typeface="Maven Pro"/>
                          <a:sym typeface="Maven Pro"/>
                        </a:rPr>
                        <a:t>Trade union representation</a:t>
                      </a:r>
                      <a:endParaRPr b="1" sz="1400">
                        <a:solidFill>
                          <a:schemeClr val="lt1"/>
                        </a:solidFill>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B32C16"/>
                    </a:solidFill>
                  </a:tcPr>
                </a:tc>
                <a:tc>
                  <a:txBody>
                    <a:bodyPr/>
                    <a:lstStyle/>
                    <a:p>
                      <a:pPr indent="0" lvl="0" marL="0" marR="0" rtl="0" algn="l">
                        <a:lnSpc>
                          <a:spcPct val="100000"/>
                        </a:lnSpc>
                        <a:spcBef>
                          <a:spcPts val="0"/>
                        </a:spcBef>
                        <a:spcAft>
                          <a:spcPts val="0"/>
                        </a:spcAft>
                        <a:buNone/>
                      </a:pPr>
                      <a:r>
                        <a:rPr lang="es" sz="1400">
                          <a:latin typeface="Maven Pro"/>
                          <a:ea typeface="Maven Pro"/>
                          <a:cs typeface="Maven Pro"/>
                          <a:sym typeface="Maven Pro"/>
                        </a:rPr>
                        <a:t>Yes, Work council (4 trade unions)</a:t>
                      </a:r>
                      <a:endParaRPr sz="1400">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s" sz="1400">
                          <a:latin typeface="Maven Pro"/>
                          <a:ea typeface="Maven Pro"/>
                          <a:cs typeface="Maven Pro"/>
                          <a:sym typeface="Maven Pro"/>
                        </a:rPr>
                        <a:t>No</a:t>
                      </a:r>
                      <a:endParaRPr sz="1400">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507200">
                <a:tc>
                  <a:txBody>
                    <a:bodyPr/>
                    <a:lstStyle/>
                    <a:p>
                      <a:pPr indent="0" lvl="0" marL="0" marR="0" rtl="0" algn="l">
                        <a:lnSpc>
                          <a:spcPct val="100000"/>
                        </a:lnSpc>
                        <a:spcBef>
                          <a:spcPts val="0"/>
                        </a:spcBef>
                        <a:spcAft>
                          <a:spcPts val="0"/>
                        </a:spcAft>
                        <a:buNone/>
                      </a:pPr>
                      <a:r>
                        <a:rPr b="1" lang="es" sz="1400">
                          <a:solidFill>
                            <a:schemeClr val="lt1"/>
                          </a:solidFill>
                          <a:latin typeface="Maven Pro"/>
                          <a:ea typeface="Maven Pro"/>
                          <a:cs typeface="Maven Pro"/>
                          <a:sym typeface="Maven Pro"/>
                        </a:rPr>
                        <a:t>Type of participation</a:t>
                      </a:r>
                      <a:endParaRPr b="1" sz="1400">
                        <a:solidFill>
                          <a:schemeClr val="lt1"/>
                        </a:solidFill>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B32C16"/>
                    </a:solidFill>
                  </a:tcPr>
                </a:tc>
                <a:tc>
                  <a:txBody>
                    <a:bodyPr/>
                    <a:lstStyle/>
                    <a:p>
                      <a:pPr indent="0" lvl="0" marL="0" marR="0" rtl="0" algn="l">
                        <a:lnSpc>
                          <a:spcPct val="100000"/>
                        </a:lnSpc>
                        <a:spcBef>
                          <a:spcPts val="0"/>
                        </a:spcBef>
                        <a:spcAft>
                          <a:spcPts val="0"/>
                        </a:spcAft>
                        <a:buNone/>
                      </a:pPr>
                      <a:r>
                        <a:rPr lang="es" sz="1400">
                          <a:latin typeface="Maven Pro"/>
                          <a:ea typeface="Maven Pro"/>
                          <a:cs typeface="Maven Pro"/>
                          <a:sym typeface="Maven Pro"/>
                        </a:rPr>
                        <a:t>Informative, Consultive and by delegation; individual and as a group</a:t>
                      </a:r>
                      <a:endParaRPr sz="1400">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s" sz="1400">
                          <a:latin typeface="Maven Pro"/>
                          <a:ea typeface="Maven Pro"/>
                          <a:cs typeface="Maven Pro"/>
                          <a:sym typeface="Maven Pro"/>
                        </a:rPr>
                        <a:t>Informative, Consultive and by delegation; individual and as a group</a:t>
                      </a:r>
                      <a:endParaRPr sz="1400">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235750">
                <a:tc>
                  <a:txBody>
                    <a:bodyPr/>
                    <a:lstStyle/>
                    <a:p>
                      <a:pPr indent="0" lvl="0" marL="0" marR="0" rtl="0" algn="l">
                        <a:lnSpc>
                          <a:spcPct val="100000"/>
                        </a:lnSpc>
                        <a:spcBef>
                          <a:spcPts val="0"/>
                        </a:spcBef>
                        <a:spcAft>
                          <a:spcPts val="0"/>
                        </a:spcAft>
                        <a:buNone/>
                      </a:pPr>
                      <a:r>
                        <a:rPr b="1" lang="es" sz="1400">
                          <a:solidFill>
                            <a:schemeClr val="lt1"/>
                          </a:solidFill>
                          <a:latin typeface="Maven Pro"/>
                          <a:ea typeface="Maven Pro"/>
                          <a:cs typeface="Maven Pro"/>
                          <a:sym typeface="Maven Pro"/>
                        </a:rPr>
                        <a:t>Technologies</a:t>
                      </a:r>
                      <a:endParaRPr b="1" sz="1400">
                        <a:solidFill>
                          <a:schemeClr val="lt1"/>
                        </a:solidFill>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B32C16"/>
                    </a:solidFill>
                  </a:tcPr>
                </a:tc>
                <a:tc>
                  <a:txBody>
                    <a:bodyPr/>
                    <a:lstStyle/>
                    <a:p>
                      <a:pPr indent="0" lvl="0" marL="0" marR="0" rtl="0" algn="l">
                        <a:lnSpc>
                          <a:spcPct val="100000"/>
                        </a:lnSpc>
                        <a:spcBef>
                          <a:spcPts val="0"/>
                        </a:spcBef>
                        <a:spcAft>
                          <a:spcPts val="0"/>
                        </a:spcAft>
                        <a:buNone/>
                      </a:pPr>
                      <a:r>
                        <a:rPr lang="es" sz="1400">
                          <a:latin typeface="Maven Pro"/>
                          <a:ea typeface="Maven Pro"/>
                          <a:cs typeface="Maven Pro"/>
                          <a:sym typeface="Maven Pro"/>
                        </a:rPr>
                        <a:t>Automation, digitalisation</a:t>
                      </a:r>
                      <a:endParaRPr sz="1400">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s" sz="1400">
                          <a:latin typeface="Maven Pro"/>
                          <a:ea typeface="Maven Pro"/>
                          <a:cs typeface="Maven Pro"/>
                          <a:sym typeface="Maven Pro"/>
                        </a:rPr>
                        <a:t>Digitalisation</a:t>
                      </a:r>
                      <a:endParaRPr sz="1400">
                        <a:latin typeface="Maven Pro"/>
                        <a:ea typeface="Maven Pro"/>
                        <a:cs typeface="Maven Pro"/>
                        <a:sym typeface="Maven Pro"/>
                      </a:endParaRPr>
                    </a:p>
                  </a:txBody>
                  <a:tcPr marT="47625" marB="47625" marR="63500" marL="635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Plantilla patron PPT">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antilla patron PPT (1)">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