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6" r:id="rId7"/>
    <p:sldId id="259" r:id="rId8"/>
    <p:sldId id="260" r:id="rId9"/>
    <p:sldId id="264" r:id="rId10"/>
    <p:sldId id="261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F255DE-16F1-4FDC-A841-74B2F5A3E1CF}" v="34" dt="2022-02-03T13:17:24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2" d="100"/>
          <a:sy n="102" d="100"/>
        </p:scale>
        <p:origin x="-96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zej Zybała" userId="d299c23f-07b9-4338-88e4-5184e82bd269" providerId="ADAL" clId="{53F255DE-16F1-4FDC-A841-74B2F5A3E1CF}"/>
    <pc:docChg chg="undo custSel addSld delSld modSld">
      <pc:chgData name="Andrzej Zybała" userId="d299c23f-07b9-4338-88e4-5184e82bd269" providerId="ADAL" clId="{53F255DE-16F1-4FDC-A841-74B2F5A3E1CF}" dt="2022-02-03T15:01:01.693" v="4407" actId="20577"/>
      <pc:docMkLst>
        <pc:docMk/>
      </pc:docMkLst>
      <pc:sldChg chg="addSp delSp modSp mod setBg modClrScheme chgLayout">
        <pc:chgData name="Andrzej Zybała" userId="d299c23f-07b9-4338-88e4-5184e82bd269" providerId="ADAL" clId="{53F255DE-16F1-4FDC-A841-74B2F5A3E1CF}" dt="2022-01-28T09:46:02.373" v="190" actId="26606"/>
        <pc:sldMkLst>
          <pc:docMk/>
          <pc:sldMk cId="2195283172" sldId="256"/>
        </pc:sldMkLst>
        <pc:spChg chg="mod ord">
          <ac:chgData name="Andrzej Zybała" userId="d299c23f-07b9-4338-88e4-5184e82bd269" providerId="ADAL" clId="{53F255DE-16F1-4FDC-A841-74B2F5A3E1CF}" dt="2022-01-28T09:46:02.373" v="190" actId="26606"/>
          <ac:spMkLst>
            <pc:docMk/>
            <pc:sldMk cId="2195283172" sldId="256"/>
            <ac:spMk id="2" creationId="{8BFDC800-C996-44B8-98E9-5B4E420FB4D2}"/>
          </ac:spMkLst>
        </pc:spChg>
        <pc:spChg chg="del mod ord">
          <ac:chgData name="Andrzej Zybała" userId="d299c23f-07b9-4338-88e4-5184e82bd269" providerId="ADAL" clId="{53F255DE-16F1-4FDC-A841-74B2F5A3E1CF}" dt="2022-01-28T09:45:31.708" v="187" actId="700"/>
          <ac:spMkLst>
            <pc:docMk/>
            <pc:sldMk cId="2195283172" sldId="256"/>
            <ac:spMk id="3" creationId="{7C5D1659-6F6B-469E-9652-9E6DA03D6609}"/>
          </ac:spMkLst>
        </pc:spChg>
        <pc:spChg chg="add mod ord">
          <ac:chgData name="Andrzej Zybała" userId="d299c23f-07b9-4338-88e4-5184e82bd269" providerId="ADAL" clId="{53F255DE-16F1-4FDC-A841-74B2F5A3E1CF}" dt="2022-01-28T09:46:02.373" v="190" actId="26606"/>
          <ac:spMkLst>
            <pc:docMk/>
            <pc:sldMk cId="2195283172" sldId="256"/>
            <ac:spMk id="4" creationId="{28F01FB0-F6CF-43E2-89F1-FB90721FD5E1}"/>
          </ac:spMkLst>
        </pc:spChg>
        <pc:spChg chg="add del">
          <ac:chgData name="Andrzej Zybała" userId="d299c23f-07b9-4338-88e4-5184e82bd269" providerId="ADAL" clId="{53F255DE-16F1-4FDC-A841-74B2F5A3E1CF}" dt="2022-01-28T09:46:02.359" v="189" actId="26606"/>
          <ac:spMkLst>
            <pc:docMk/>
            <pc:sldMk cId="2195283172" sldId="256"/>
            <ac:spMk id="9" creationId="{A8DB9CD9-59B1-4D73-BC4C-98796A48EF9B}"/>
          </ac:spMkLst>
        </pc:spChg>
        <pc:spChg chg="add del">
          <ac:chgData name="Andrzej Zybała" userId="d299c23f-07b9-4338-88e4-5184e82bd269" providerId="ADAL" clId="{53F255DE-16F1-4FDC-A841-74B2F5A3E1CF}" dt="2022-01-28T09:46:02.359" v="189" actId="26606"/>
          <ac:spMkLst>
            <pc:docMk/>
            <pc:sldMk cId="2195283172" sldId="256"/>
            <ac:spMk id="11" creationId="{8874A6A9-41FF-4E33-AFA8-F9F81436A59E}"/>
          </ac:spMkLst>
        </pc:spChg>
        <pc:spChg chg="add">
          <ac:chgData name="Andrzej Zybała" userId="d299c23f-07b9-4338-88e4-5184e82bd269" providerId="ADAL" clId="{53F255DE-16F1-4FDC-A841-74B2F5A3E1CF}" dt="2022-01-28T09:46:02.373" v="190" actId="26606"/>
          <ac:spMkLst>
            <pc:docMk/>
            <pc:sldMk cId="2195283172" sldId="256"/>
            <ac:spMk id="22" creationId="{D278ADA9-6383-4BDD-80D2-8899A402687B}"/>
          </ac:spMkLst>
        </pc:spChg>
        <pc:spChg chg="add">
          <ac:chgData name="Andrzej Zybała" userId="d299c23f-07b9-4338-88e4-5184e82bd269" providerId="ADAL" clId="{53F255DE-16F1-4FDC-A841-74B2F5A3E1CF}" dt="2022-01-28T09:46:02.373" v="190" actId="26606"/>
          <ac:spMkLst>
            <pc:docMk/>
            <pc:sldMk cId="2195283172" sldId="256"/>
            <ac:spMk id="23" creationId="{484B7147-B0F6-40ED-B5A2-FF72BC8198B6}"/>
          </ac:spMkLst>
        </pc:spChg>
        <pc:spChg chg="add">
          <ac:chgData name="Andrzej Zybała" userId="d299c23f-07b9-4338-88e4-5184e82bd269" providerId="ADAL" clId="{53F255DE-16F1-4FDC-A841-74B2F5A3E1CF}" dt="2022-01-28T09:46:02.373" v="190" actId="26606"/>
          <ac:spMkLst>
            <pc:docMk/>
            <pc:sldMk cId="2195283172" sldId="256"/>
            <ac:spMk id="24" creationId="{B36D2DE0-0628-4A9A-A59D-7BA8B5EB3022}"/>
          </ac:spMkLst>
        </pc:spChg>
        <pc:spChg chg="add">
          <ac:chgData name="Andrzej Zybała" userId="d299c23f-07b9-4338-88e4-5184e82bd269" providerId="ADAL" clId="{53F255DE-16F1-4FDC-A841-74B2F5A3E1CF}" dt="2022-01-28T09:46:02.373" v="190" actId="26606"/>
          <ac:spMkLst>
            <pc:docMk/>
            <pc:sldMk cId="2195283172" sldId="256"/>
            <ac:spMk id="25" creationId="{48E405C9-94BE-41DA-928C-DEC9A8550E9F}"/>
          </ac:spMkLst>
        </pc:spChg>
        <pc:spChg chg="add">
          <ac:chgData name="Andrzej Zybała" userId="d299c23f-07b9-4338-88e4-5184e82bd269" providerId="ADAL" clId="{53F255DE-16F1-4FDC-A841-74B2F5A3E1CF}" dt="2022-01-28T09:46:02.373" v="190" actId="26606"/>
          <ac:spMkLst>
            <pc:docMk/>
            <pc:sldMk cId="2195283172" sldId="256"/>
            <ac:spMk id="26" creationId="{D2091A72-D5BB-42AC-8FD3-F7747D90861E}"/>
          </ac:spMkLst>
        </pc:spChg>
        <pc:spChg chg="add">
          <ac:chgData name="Andrzej Zybała" userId="d299c23f-07b9-4338-88e4-5184e82bd269" providerId="ADAL" clId="{53F255DE-16F1-4FDC-A841-74B2F5A3E1CF}" dt="2022-01-28T09:46:02.373" v="190" actId="26606"/>
          <ac:spMkLst>
            <pc:docMk/>
            <pc:sldMk cId="2195283172" sldId="256"/>
            <ac:spMk id="27" creationId="{6ED12BFC-A737-46AF-8411-481112D54B0C}"/>
          </ac:spMkLst>
        </pc:spChg>
        <pc:grpChg chg="add del">
          <ac:chgData name="Andrzej Zybała" userId="d299c23f-07b9-4338-88e4-5184e82bd269" providerId="ADAL" clId="{53F255DE-16F1-4FDC-A841-74B2F5A3E1CF}" dt="2022-01-28T09:46:02.359" v="189" actId="26606"/>
          <ac:grpSpMkLst>
            <pc:docMk/>
            <pc:sldMk cId="2195283172" sldId="256"/>
            <ac:grpSpMk id="13" creationId="{721D730E-1F97-4071-B143-B05E6D2599BC}"/>
          </ac:grpSpMkLst>
        </pc:grpChg>
      </pc:sldChg>
      <pc:sldChg chg="addSp delSp modSp new mod modClrScheme chgLayout">
        <pc:chgData name="Andrzej Zybała" userId="d299c23f-07b9-4338-88e4-5184e82bd269" providerId="ADAL" clId="{53F255DE-16F1-4FDC-A841-74B2F5A3E1CF}" dt="2022-02-03T15:01:01.693" v="4407" actId="20577"/>
        <pc:sldMkLst>
          <pc:docMk/>
          <pc:sldMk cId="1951692243" sldId="257"/>
        </pc:sldMkLst>
        <pc:spChg chg="mod ord">
          <ac:chgData name="Andrzej Zybała" userId="d299c23f-07b9-4338-88e4-5184e82bd269" providerId="ADAL" clId="{53F255DE-16F1-4FDC-A841-74B2F5A3E1CF}" dt="2022-02-03T09:46:04.944" v="1959" actId="700"/>
          <ac:spMkLst>
            <pc:docMk/>
            <pc:sldMk cId="1951692243" sldId="257"/>
            <ac:spMk id="2" creationId="{EE3C10A8-DD66-4EC6-90F5-70E637BDC36A}"/>
          </ac:spMkLst>
        </pc:spChg>
        <pc:spChg chg="mod ord">
          <ac:chgData name="Andrzej Zybała" userId="d299c23f-07b9-4338-88e4-5184e82bd269" providerId="ADAL" clId="{53F255DE-16F1-4FDC-A841-74B2F5A3E1CF}" dt="2022-02-03T15:01:01.693" v="4407" actId="20577"/>
          <ac:spMkLst>
            <pc:docMk/>
            <pc:sldMk cId="1951692243" sldId="257"/>
            <ac:spMk id="3" creationId="{BFC76E4F-82D3-48B0-A42A-0B643D44D752}"/>
          </ac:spMkLst>
        </pc:spChg>
        <pc:spChg chg="add del">
          <ac:chgData name="Andrzej Zybała" userId="d299c23f-07b9-4338-88e4-5184e82bd269" providerId="ADAL" clId="{53F255DE-16F1-4FDC-A841-74B2F5A3E1CF}" dt="2022-01-28T09:21:11.982" v="40"/>
          <ac:spMkLst>
            <pc:docMk/>
            <pc:sldMk cId="1951692243" sldId="257"/>
            <ac:spMk id="4" creationId="{E53C86A1-9E6C-4393-AAA0-5C78F2107035}"/>
          </ac:spMkLst>
        </pc:spChg>
        <pc:spChg chg="add mod">
          <ac:chgData name="Andrzej Zybała" userId="d299c23f-07b9-4338-88e4-5184e82bd269" providerId="ADAL" clId="{53F255DE-16F1-4FDC-A841-74B2F5A3E1CF}" dt="2022-01-28T09:21:16.689" v="42" actId="21"/>
          <ac:spMkLst>
            <pc:docMk/>
            <pc:sldMk cId="1951692243" sldId="257"/>
            <ac:spMk id="5" creationId="{613DAC01-C48E-43E3-A3E9-9F6B13B5309C}"/>
          </ac:spMkLst>
        </pc:spChg>
        <pc:spChg chg="add mod ord">
          <ac:chgData name="Andrzej Zybała" userId="d299c23f-07b9-4338-88e4-5184e82bd269" providerId="ADAL" clId="{53F255DE-16F1-4FDC-A841-74B2F5A3E1CF}" dt="2022-02-03T12:12:33.819" v="2679" actId="20577"/>
          <ac:spMkLst>
            <pc:docMk/>
            <pc:sldMk cId="1951692243" sldId="257"/>
            <ac:spMk id="6" creationId="{A600D589-7643-4469-AB33-246A7E6B8EA8}"/>
          </ac:spMkLst>
        </pc:spChg>
        <pc:graphicFrameChg chg="add del mod">
          <ac:chgData name="Andrzej Zybała" userId="d299c23f-07b9-4338-88e4-5184e82bd269" providerId="ADAL" clId="{53F255DE-16F1-4FDC-A841-74B2F5A3E1CF}" dt="2022-02-03T09:45:17.654" v="1942"/>
          <ac:graphicFrameMkLst>
            <pc:docMk/>
            <pc:sldMk cId="1951692243" sldId="257"/>
            <ac:graphicFrameMk id="4" creationId="{4B7A0E23-40EB-4400-B43E-B17B153EFB6D}"/>
          </ac:graphicFrameMkLst>
        </pc:graphicFrameChg>
      </pc:sldChg>
      <pc:sldChg chg="addSp delSp modSp new mod modClrScheme chgLayout">
        <pc:chgData name="Andrzej Zybała" userId="d299c23f-07b9-4338-88e4-5184e82bd269" providerId="ADAL" clId="{53F255DE-16F1-4FDC-A841-74B2F5A3E1CF}" dt="2022-02-03T13:37:02.738" v="4388" actId="20577"/>
        <pc:sldMkLst>
          <pc:docMk/>
          <pc:sldMk cId="3263166456" sldId="258"/>
        </pc:sldMkLst>
        <pc:spChg chg="del mod ord">
          <ac:chgData name="Andrzej Zybała" userId="d299c23f-07b9-4338-88e4-5184e82bd269" providerId="ADAL" clId="{53F255DE-16F1-4FDC-A841-74B2F5A3E1CF}" dt="2022-01-28T09:29:53.602" v="60" actId="700"/>
          <ac:spMkLst>
            <pc:docMk/>
            <pc:sldMk cId="3263166456" sldId="258"/>
            <ac:spMk id="2" creationId="{3AB59F3E-97E3-4422-B605-C3F63A4754D4}"/>
          </ac:spMkLst>
        </pc:spChg>
        <pc:spChg chg="del">
          <ac:chgData name="Andrzej Zybała" userId="d299c23f-07b9-4338-88e4-5184e82bd269" providerId="ADAL" clId="{53F255DE-16F1-4FDC-A841-74B2F5A3E1CF}" dt="2022-01-28T09:28:56.079" v="50"/>
          <ac:spMkLst>
            <pc:docMk/>
            <pc:sldMk cId="3263166456" sldId="258"/>
            <ac:spMk id="3" creationId="{B890090E-1777-4F78-AE0A-F59F1F71A18A}"/>
          </ac:spMkLst>
        </pc:spChg>
        <pc:spChg chg="add del mod ord">
          <ac:chgData name="Andrzej Zybała" userId="d299c23f-07b9-4338-88e4-5184e82bd269" providerId="ADAL" clId="{53F255DE-16F1-4FDC-A841-74B2F5A3E1CF}" dt="2022-01-28T09:30:12.865" v="66" actId="700"/>
          <ac:spMkLst>
            <pc:docMk/>
            <pc:sldMk cId="3263166456" sldId="258"/>
            <ac:spMk id="4" creationId="{DCAE6D5C-CEB8-4880-9C93-D849EE1E3F57}"/>
          </ac:spMkLst>
        </pc:spChg>
        <pc:spChg chg="add del mod ord">
          <ac:chgData name="Andrzej Zybała" userId="d299c23f-07b9-4338-88e4-5184e82bd269" providerId="ADAL" clId="{53F255DE-16F1-4FDC-A841-74B2F5A3E1CF}" dt="2022-01-28T09:30:12.865" v="66" actId="700"/>
          <ac:spMkLst>
            <pc:docMk/>
            <pc:sldMk cId="3263166456" sldId="258"/>
            <ac:spMk id="5" creationId="{0F5CE9B8-D00A-4526-8F38-33CD3A54596D}"/>
          </ac:spMkLst>
        </pc:spChg>
        <pc:spChg chg="add mod ord">
          <ac:chgData name="Andrzej Zybała" userId="d299c23f-07b9-4338-88e4-5184e82bd269" providerId="ADAL" clId="{53F255DE-16F1-4FDC-A841-74B2F5A3E1CF}" dt="2022-02-03T12:48:55.338" v="3577" actId="20577"/>
          <ac:spMkLst>
            <pc:docMk/>
            <pc:sldMk cId="3263166456" sldId="258"/>
            <ac:spMk id="6" creationId="{E27E0A75-0EC9-4E81-8A45-617075A52A68}"/>
          </ac:spMkLst>
        </pc:spChg>
        <pc:spChg chg="add mod ord">
          <ac:chgData name="Andrzej Zybała" userId="d299c23f-07b9-4338-88e4-5184e82bd269" providerId="ADAL" clId="{53F255DE-16F1-4FDC-A841-74B2F5A3E1CF}" dt="2022-02-03T12:16:33.254" v="2776" actId="27636"/>
          <ac:spMkLst>
            <pc:docMk/>
            <pc:sldMk cId="3263166456" sldId="258"/>
            <ac:spMk id="7" creationId="{5CAADB86-377B-4E2A-AAF4-57F04A5A9843}"/>
          </ac:spMkLst>
        </pc:spChg>
        <pc:spChg chg="add mod ord">
          <ac:chgData name="Andrzej Zybała" userId="d299c23f-07b9-4338-88e4-5184e82bd269" providerId="ADAL" clId="{53F255DE-16F1-4FDC-A841-74B2F5A3E1CF}" dt="2022-02-03T13:37:02.738" v="4388" actId="20577"/>
          <ac:spMkLst>
            <pc:docMk/>
            <pc:sldMk cId="3263166456" sldId="258"/>
            <ac:spMk id="8" creationId="{76D5955A-C098-45F3-8BC3-654EC9D4356F}"/>
          </ac:spMkLst>
        </pc:spChg>
      </pc:sldChg>
      <pc:sldChg chg="addSp modSp new mod modClrScheme chgLayout">
        <pc:chgData name="Andrzej Zybała" userId="d299c23f-07b9-4338-88e4-5184e82bd269" providerId="ADAL" clId="{53F255DE-16F1-4FDC-A841-74B2F5A3E1CF}" dt="2022-02-03T12:18:44.878" v="2898" actId="6549"/>
        <pc:sldMkLst>
          <pc:docMk/>
          <pc:sldMk cId="1356997013" sldId="259"/>
        </pc:sldMkLst>
        <pc:spChg chg="mod ord">
          <ac:chgData name="Andrzej Zybała" userId="d299c23f-07b9-4338-88e4-5184e82bd269" providerId="ADAL" clId="{53F255DE-16F1-4FDC-A841-74B2F5A3E1CF}" dt="2022-02-03T12:18:44.878" v="2898" actId="6549"/>
          <ac:spMkLst>
            <pc:docMk/>
            <pc:sldMk cId="1356997013" sldId="259"/>
            <ac:spMk id="2" creationId="{F3452B1A-8127-4118-AAA0-AF4C6A98C290}"/>
          </ac:spMkLst>
        </pc:spChg>
        <pc:spChg chg="mod ord">
          <ac:chgData name="Andrzej Zybała" userId="d299c23f-07b9-4338-88e4-5184e82bd269" providerId="ADAL" clId="{53F255DE-16F1-4FDC-A841-74B2F5A3E1CF}" dt="2022-02-03T12:18:38.061" v="2892" actId="21"/>
          <ac:spMkLst>
            <pc:docMk/>
            <pc:sldMk cId="1356997013" sldId="259"/>
            <ac:spMk id="3" creationId="{C6A9A964-5368-4383-9EE0-1F1FF343CC96}"/>
          </ac:spMkLst>
        </pc:spChg>
        <pc:spChg chg="add mod ord">
          <ac:chgData name="Andrzej Zybała" userId="d299c23f-07b9-4338-88e4-5184e82bd269" providerId="ADAL" clId="{53F255DE-16F1-4FDC-A841-74B2F5A3E1CF}" dt="2022-02-03T12:14:45.872" v="2748" actId="6549"/>
          <ac:spMkLst>
            <pc:docMk/>
            <pc:sldMk cId="1356997013" sldId="259"/>
            <ac:spMk id="4" creationId="{7688CE6C-ACA0-461C-BDCA-B6E55A5BBBA4}"/>
          </ac:spMkLst>
        </pc:spChg>
      </pc:sldChg>
      <pc:sldChg chg="addSp delSp modSp new mod modClrScheme chgLayout">
        <pc:chgData name="Andrzej Zybała" userId="d299c23f-07b9-4338-88e4-5184e82bd269" providerId="ADAL" clId="{53F255DE-16F1-4FDC-A841-74B2F5A3E1CF}" dt="2022-02-03T13:50:47.185" v="4401" actId="20577"/>
        <pc:sldMkLst>
          <pc:docMk/>
          <pc:sldMk cId="1293315581" sldId="260"/>
        </pc:sldMkLst>
        <pc:spChg chg="mod ord">
          <ac:chgData name="Andrzej Zybała" userId="d299c23f-07b9-4338-88e4-5184e82bd269" providerId="ADAL" clId="{53F255DE-16F1-4FDC-A841-74B2F5A3E1CF}" dt="2022-02-03T12:15:49.353" v="2769" actId="20577"/>
          <ac:spMkLst>
            <pc:docMk/>
            <pc:sldMk cId="1293315581" sldId="260"/>
            <ac:spMk id="2" creationId="{07FC4642-B999-425C-ACCC-7FF8C099C94B}"/>
          </ac:spMkLst>
        </pc:spChg>
        <pc:spChg chg="mod ord">
          <ac:chgData name="Andrzej Zybała" userId="d299c23f-07b9-4338-88e4-5184e82bd269" providerId="ADAL" clId="{53F255DE-16F1-4FDC-A841-74B2F5A3E1CF}" dt="2022-02-03T12:35:12.223" v="3305" actId="20577"/>
          <ac:spMkLst>
            <pc:docMk/>
            <pc:sldMk cId="1293315581" sldId="260"/>
            <ac:spMk id="3" creationId="{5911816B-D05C-49EE-9CD1-1D6093BFFCB6}"/>
          </ac:spMkLst>
        </pc:spChg>
        <pc:spChg chg="add mod ord">
          <ac:chgData name="Andrzej Zybała" userId="d299c23f-07b9-4338-88e4-5184e82bd269" providerId="ADAL" clId="{53F255DE-16F1-4FDC-A841-74B2F5A3E1CF}" dt="2022-02-03T13:50:47.185" v="4401" actId="20577"/>
          <ac:spMkLst>
            <pc:docMk/>
            <pc:sldMk cId="1293315581" sldId="260"/>
            <ac:spMk id="4" creationId="{7B3267CB-6D8C-4D06-AE35-69AF88CE66EF}"/>
          </ac:spMkLst>
        </pc:spChg>
        <pc:spChg chg="add del mod">
          <ac:chgData name="Andrzej Zybała" userId="d299c23f-07b9-4338-88e4-5184e82bd269" providerId="ADAL" clId="{53F255DE-16F1-4FDC-A841-74B2F5A3E1CF}" dt="2022-01-28T10:44:00.011" v="511" actId="478"/>
          <ac:spMkLst>
            <pc:docMk/>
            <pc:sldMk cId="1293315581" sldId="260"/>
            <ac:spMk id="5" creationId="{5907044E-C81E-408F-A3EA-3E21C1131C7A}"/>
          </ac:spMkLst>
        </pc:spChg>
      </pc:sldChg>
      <pc:sldChg chg="addSp delSp modSp new mod modClrScheme chgLayout">
        <pc:chgData name="Andrzej Zybała" userId="d299c23f-07b9-4338-88e4-5184e82bd269" providerId="ADAL" clId="{53F255DE-16F1-4FDC-A841-74B2F5A3E1CF}" dt="2022-02-03T13:17:14.043" v="4294" actId="6549"/>
        <pc:sldMkLst>
          <pc:docMk/>
          <pc:sldMk cId="2073995918" sldId="261"/>
        </pc:sldMkLst>
        <pc:spChg chg="mod ord">
          <ac:chgData name="Andrzej Zybała" userId="d299c23f-07b9-4338-88e4-5184e82bd269" providerId="ADAL" clId="{53F255DE-16F1-4FDC-A841-74B2F5A3E1CF}" dt="2022-01-28T11:07:20.364" v="668" actId="207"/>
          <ac:spMkLst>
            <pc:docMk/>
            <pc:sldMk cId="2073995918" sldId="261"/>
            <ac:spMk id="2" creationId="{B9A3C83F-E05E-40D5-8077-9792B31901D4}"/>
          </ac:spMkLst>
        </pc:spChg>
        <pc:spChg chg="mod ord">
          <ac:chgData name="Andrzej Zybała" userId="d299c23f-07b9-4338-88e4-5184e82bd269" providerId="ADAL" clId="{53F255DE-16F1-4FDC-A841-74B2F5A3E1CF}" dt="2022-02-03T13:17:14.043" v="4294" actId="6549"/>
          <ac:spMkLst>
            <pc:docMk/>
            <pc:sldMk cId="2073995918" sldId="261"/>
            <ac:spMk id="3" creationId="{D470AED7-B485-4524-BD97-F4ED3CE5B3DF}"/>
          </ac:spMkLst>
        </pc:spChg>
        <pc:spChg chg="add mod ord">
          <ac:chgData name="Andrzej Zybała" userId="d299c23f-07b9-4338-88e4-5184e82bd269" providerId="ADAL" clId="{53F255DE-16F1-4FDC-A841-74B2F5A3E1CF}" dt="2022-02-03T13:16:56.425" v="4291" actId="20578"/>
          <ac:spMkLst>
            <pc:docMk/>
            <pc:sldMk cId="2073995918" sldId="261"/>
            <ac:spMk id="4" creationId="{CEBE45D2-652B-4841-BBA0-00EAFDD6BAF8}"/>
          </ac:spMkLst>
        </pc:spChg>
        <pc:spChg chg="add del mod">
          <ac:chgData name="Andrzej Zybała" userId="d299c23f-07b9-4338-88e4-5184e82bd269" providerId="ADAL" clId="{53F255DE-16F1-4FDC-A841-74B2F5A3E1CF}" dt="2022-01-28T09:45:21.122" v="184"/>
          <ac:spMkLst>
            <pc:docMk/>
            <pc:sldMk cId="2073995918" sldId="261"/>
            <ac:spMk id="5" creationId="{AB26FD1D-1879-4767-9BF8-FC037B24D064}"/>
          </ac:spMkLst>
        </pc:spChg>
        <pc:spChg chg="add del mod">
          <ac:chgData name="Andrzej Zybała" userId="d299c23f-07b9-4338-88e4-5184e82bd269" providerId="ADAL" clId="{53F255DE-16F1-4FDC-A841-74B2F5A3E1CF}" dt="2022-01-28T09:45:21.122" v="186"/>
          <ac:spMkLst>
            <pc:docMk/>
            <pc:sldMk cId="2073995918" sldId="261"/>
            <ac:spMk id="6" creationId="{15D90BC9-D4BF-4968-928E-2EA83C1A53A4}"/>
          </ac:spMkLst>
        </pc:spChg>
      </pc:sldChg>
      <pc:sldChg chg="modSp new del mod">
        <pc:chgData name="Andrzej Zybała" userId="d299c23f-07b9-4338-88e4-5184e82bd269" providerId="ADAL" clId="{53F255DE-16F1-4FDC-A841-74B2F5A3E1CF}" dt="2022-02-03T14:58:41.128" v="4404" actId="2696"/>
        <pc:sldMkLst>
          <pc:docMk/>
          <pc:sldMk cId="2260673254" sldId="262"/>
        </pc:sldMkLst>
        <pc:spChg chg="mod">
          <ac:chgData name="Andrzej Zybała" userId="d299c23f-07b9-4338-88e4-5184e82bd269" providerId="ADAL" clId="{53F255DE-16F1-4FDC-A841-74B2F5A3E1CF}" dt="2022-01-28T12:30:51.735" v="1104" actId="20577"/>
          <ac:spMkLst>
            <pc:docMk/>
            <pc:sldMk cId="2260673254" sldId="262"/>
            <ac:spMk id="3" creationId="{7BAE6C8F-BFD3-486C-A380-1694E7A99948}"/>
          </ac:spMkLst>
        </pc:spChg>
        <pc:spChg chg="mod">
          <ac:chgData name="Andrzej Zybała" userId="d299c23f-07b9-4338-88e4-5184e82bd269" providerId="ADAL" clId="{53F255DE-16F1-4FDC-A841-74B2F5A3E1CF}" dt="2022-01-28T12:29:05.096" v="1101" actId="6549"/>
          <ac:spMkLst>
            <pc:docMk/>
            <pc:sldMk cId="2260673254" sldId="262"/>
            <ac:spMk id="4" creationId="{36F13ABF-4220-492F-AABD-3A9B25532FB5}"/>
          </ac:spMkLst>
        </pc:spChg>
      </pc:sldChg>
      <pc:sldChg chg="modSp new mod">
        <pc:chgData name="Andrzej Zybała" userId="d299c23f-07b9-4338-88e4-5184e82bd269" providerId="ADAL" clId="{53F255DE-16F1-4FDC-A841-74B2F5A3E1CF}" dt="2022-02-03T13:18:49.836" v="4333" actId="207"/>
        <pc:sldMkLst>
          <pc:docMk/>
          <pc:sldMk cId="4293902779" sldId="263"/>
        </pc:sldMkLst>
        <pc:spChg chg="mod">
          <ac:chgData name="Andrzej Zybała" userId="d299c23f-07b9-4338-88e4-5184e82bd269" providerId="ADAL" clId="{53F255DE-16F1-4FDC-A841-74B2F5A3E1CF}" dt="2022-02-03T13:18:34.271" v="4331" actId="20577"/>
          <ac:spMkLst>
            <pc:docMk/>
            <pc:sldMk cId="4293902779" sldId="263"/>
            <ac:spMk id="2" creationId="{DB964441-44D5-4167-B241-58201530D79F}"/>
          </ac:spMkLst>
        </pc:spChg>
        <pc:spChg chg="mod">
          <ac:chgData name="Andrzej Zybała" userId="d299c23f-07b9-4338-88e4-5184e82bd269" providerId="ADAL" clId="{53F255DE-16F1-4FDC-A841-74B2F5A3E1CF}" dt="2022-02-03T13:18:45.462" v="4332" actId="207"/>
          <ac:spMkLst>
            <pc:docMk/>
            <pc:sldMk cId="4293902779" sldId="263"/>
            <ac:spMk id="3" creationId="{FF7F4571-2198-42EC-84C9-80379EC06A38}"/>
          </ac:spMkLst>
        </pc:spChg>
        <pc:spChg chg="mod">
          <ac:chgData name="Andrzej Zybała" userId="d299c23f-07b9-4338-88e4-5184e82bd269" providerId="ADAL" clId="{53F255DE-16F1-4FDC-A841-74B2F5A3E1CF}" dt="2022-02-03T13:18:49.836" v="4333" actId="207"/>
          <ac:spMkLst>
            <pc:docMk/>
            <pc:sldMk cId="4293902779" sldId="263"/>
            <ac:spMk id="4" creationId="{DEE0F25B-89E5-4B6B-809C-7981408C226E}"/>
          </ac:spMkLst>
        </pc:spChg>
      </pc:sldChg>
      <pc:sldChg chg="modSp new mod">
        <pc:chgData name="Andrzej Zybała" userId="d299c23f-07b9-4338-88e4-5184e82bd269" providerId="ADAL" clId="{53F255DE-16F1-4FDC-A841-74B2F5A3E1CF}" dt="2022-02-03T12:32:00.922" v="3280" actId="6549"/>
        <pc:sldMkLst>
          <pc:docMk/>
          <pc:sldMk cId="1672527779" sldId="264"/>
        </pc:sldMkLst>
        <pc:spChg chg="mod">
          <ac:chgData name="Andrzej Zybała" userId="d299c23f-07b9-4338-88e4-5184e82bd269" providerId="ADAL" clId="{53F255DE-16F1-4FDC-A841-74B2F5A3E1CF}" dt="2022-02-03T12:19:36.564" v="2909" actId="207"/>
          <ac:spMkLst>
            <pc:docMk/>
            <pc:sldMk cId="1672527779" sldId="264"/>
            <ac:spMk id="2" creationId="{F86053B6-6C61-4866-9157-4FDA952F7003}"/>
          </ac:spMkLst>
        </pc:spChg>
        <pc:spChg chg="mod">
          <ac:chgData name="Andrzej Zybała" userId="d299c23f-07b9-4338-88e4-5184e82bd269" providerId="ADAL" clId="{53F255DE-16F1-4FDC-A841-74B2F5A3E1CF}" dt="2022-02-03T12:31:48.162" v="3276" actId="27636"/>
          <ac:spMkLst>
            <pc:docMk/>
            <pc:sldMk cId="1672527779" sldId="264"/>
            <ac:spMk id="3" creationId="{931717AC-64C9-4306-8A5E-60B091DAE6BC}"/>
          </ac:spMkLst>
        </pc:spChg>
        <pc:spChg chg="mod">
          <ac:chgData name="Andrzej Zybała" userId="d299c23f-07b9-4338-88e4-5184e82bd269" providerId="ADAL" clId="{53F255DE-16F1-4FDC-A841-74B2F5A3E1CF}" dt="2022-02-03T12:32:00.922" v="3280" actId="6549"/>
          <ac:spMkLst>
            <pc:docMk/>
            <pc:sldMk cId="1672527779" sldId="264"/>
            <ac:spMk id="4" creationId="{DF5BC848-A63B-429A-838D-A2E3E4B05AE1}"/>
          </ac:spMkLst>
        </pc:spChg>
      </pc:sldChg>
      <pc:sldChg chg="modSp new mod">
        <pc:chgData name="Andrzej Zybała" userId="d299c23f-07b9-4338-88e4-5184e82bd269" providerId="ADAL" clId="{53F255DE-16F1-4FDC-A841-74B2F5A3E1CF}" dt="2022-02-03T13:24:01.747" v="4361" actId="179"/>
        <pc:sldMkLst>
          <pc:docMk/>
          <pc:sldMk cId="4189510127" sldId="265"/>
        </pc:sldMkLst>
        <pc:spChg chg="mod">
          <ac:chgData name="Andrzej Zybała" userId="d299c23f-07b9-4338-88e4-5184e82bd269" providerId="ADAL" clId="{53F255DE-16F1-4FDC-A841-74B2F5A3E1CF}" dt="2022-02-03T12:50:44.702" v="3582" actId="20577"/>
          <ac:spMkLst>
            <pc:docMk/>
            <pc:sldMk cId="4189510127" sldId="265"/>
            <ac:spMk id="2" creationId="{EA3599C6-FF59-46B1-BB39-44BB0CED3471}"/>
          </ac:spMkLst>
        </pc:spChg>
        <pc:spChg chg="mod">
          <ac:chgData name="Andrzej Zybała" userId="d299c23f-07b9-4338-88e4-5184e82bd269" providerId="ADAL" clId="{53F255DE-16F1-4FDC-A841-74B2F5A3E1CF}" dt="2022-02-03T13:22:58.640" v="4340" actId="27636"/>
          <ac:spMkLst>
            <pc:docMk/>
            <pc:sldMk cId="4189510127" sldId="265"/>
            <ac:spMk id="3" creationId="{EF21D751-4125-4AF8-84B7-C011B9471773}"/>
          </ac:spMkLst>
        </pc:spChg>
        <pc:spChg chg="mod">
          <ac:chgData name="Andrzej Zybała" userId="d299c23f-07b9-4338-88e4-5184e82bd269" providerId="ADAL" clId="{53F255DE-16F1-4FDC-A841-74B2F5A3E1CF}" dt="2022-02-03T13:24:01.747" v="4361" actId="179"/>
          <ac:spMkLst>
            <pc:docMk/>
            <pc:sldMk cId="4189510127" sldId="265"/>
            <ac:spMk id="4" creationId="{C63B65DC-D9C5-44D3-B387-4647DF50B14E}"/>
          </ac:spMkLst>
        </pc:spChg>
      </pc:sldChg>
      <pc:sldChg chg="modSp new mod">
        <pc:chgData name="Andrzej Zybała" userId="d299c23f-07b9-4338-88e4-5184e82bd269" providerId="ADAL" clId="{53F255DE-16F1-4FDC-A841-74B2F5A3E1CF}" dt="2022-02-03T13:12:01.633" v="4261" actId="20577"/>
        <pc:sldMkLst>
          <pc:docMk/>
          <pc:sldMk cId="2010746970" sldId="266"/>
        </pc:sldMkLst>
        <pc:spChg chg="mod">
          <ac:chgData name="Andrzej Zybała" userId="d299c23f-07b9-4338-88e4-5184e82bd269" providerId="ADAL" clId="{53F255DE-16F1-4FDC-A841-74B2F5A3E1CF}" dt="2022-02-03T13:01:47.887" v="3849" actId="207"/>
          <ac:spMkLst>
            <pc:docMk/>
            <pc:sldMk cId="2010746970" sldId="266"/>
            <ac:spMk id="3" creationId="{27C6E725-7374-4846-93BD-A558636D90B1}"/>
          </ac:spMkLst>
        </pc:spChg>
        <pc:spChg chg="mod">
          <ac:chgData name="Andrzej Zybała" userId="d299c23f-07b9-4338-88e4-5184e82bd269" providerId="ADAL" clId="{53F255DE-16F1-4FDC-A841-74B2F5A3E1CF}" dt="2022-02-03T13:12:01.633" v="4261" actId="20577"/>
          <ac:spMkLst>
            <pc:docMk/>
            <pc:sldMk cId="2010746970" sldId="266"/>
            <ac:spMk id="4" creationId="{DE90D384-A11F-4018-9E9F-8B2ED0DF4FD5}"/>
          </ac:spMkLst>
        </pc:spChg>
      </pc:sldChg>
      <pc:sldChg chg="modSp new mod">
        <pc:chgData name="Andrzej Zybała" userId="d299c23f-07b9-4338-88e4-5184e82bd269" providerId="ADAL" clId="{53F255DE-16F1-4FDC-A841-74B2F5A3E1CF}" dt="2022-02-03T14:59:38.844" v="4406" actId="20577"/>
        <pc:sldMkLst>
          <pc:docMk/>
          <pc:sldMk cId="1883307758" sldId="267"/>
        </pc:sldMkLst>
        <pc:spChg chg="mod">
          <ac:chgData name="Andrzej Zybała" userId="d299c23f-07b9-4338-88e4-5184e82bd269" providerId="ADAL" clId="{53F255DE-16F1-4FDC-A841-74B2F5A3E1CF}" dt="2022-02-03T13:17:49.353" v="4308" actId="113"/>
          <ac:spMkLst>
            <pc:docMk/>
            <pc:sldMk cId="1883307758" sldId="267"/>
            <ac:spMk id="2" creationId="{B3B87890-21D0-4608-8759-63E6018B7B12}"/>
          </ac:spMkLst>
        </pc:spChg>
        <pc:spChg chg="mod">
          <ac:chgData name="Andrzej Zybała" userId="d299c23f-07b9-4338-88e4-5184e82bd269" providerId="ADAL" clId="{53F255DE-16F1-4FDC-A841-74B2F5A3E1CF}" dt="2022-02-03T14:59:38.844" v="4406" actId="20577"/>
          <ac:spMkLst>
            <pc:docMk/>
            <pc:sldMk cId="1883307758" sldId="267"/>
            <ac:spMk id="3" creationId="{827ACDC8-E96F-4F17-BFD7-ECEEC9C7F3C6}"/>
          </ac:spMkLst>
        </pc:spChg>
        <pc:spChg chg="mod">
          <ac:chgData name="Andrzej Zybała" userId="d299c23f-07b9-4338-88e4-5184e82bd269" providerId="ADAL" clId="{53F255DE-16F1-4FDC-A841-74B2F5A3E1CF}" dt="2022-02-03T14:39:31.419" v="4403" actId="20577"/>
          <ac:spMkLst>
            <pc:docMk/>
            <pc:sldMk cId="1883307758" sldId="267"/>
            <ac:spMk id="4" creationId="{BF95225D-F0DB-4799-8A67-F29AB285C7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BE2BF1C-F4BF-47D3-ADA1-FFBE11EFB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B20222D3-3D99-40F4-A64A-1A5F2DB39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FD63B9A-236A-4D35-A60F-122BE6FCD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BE8F2F0-AF02-47E9-B79B-706BDC3F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4B9D24E-35A3-4B9A-B12F-8FC6AD36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2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4C779A6-2116-4941-BBBD-59A51C72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CEEAF1FE-C433-428F-BB21-BB10F00DB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3116EA5-B25C-4DAF-933A-FEA92F69B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DBD47CA-7C1C-4DB2-8610-1DF8B429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7537A27-A21B-40EC-B95F-442B20E8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7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3882684B-4FAE-4B4B-81FF-AB2013773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4FA8379-87DA-4FAD-8A0A-736D6DB42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A02E221-51DE-429B-AABD-997CD788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C39C13F-30A9-4012-B1F3-51904FFC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E8BBFAF-097C-4684-92C4-226583AC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0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6549A65-6066-4014-A2D1-D90D47EB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BB4BFEE-C330-4A0B-A81F-12DBF6B7C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5D27B23-D897-40F4-98CB-CD1C449FA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495D72D-C750-4C3C-A100-D3E2A871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E4E68A6-9BA0-48AE-9FED-D7B9B234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5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66722E-22B2-4B17-9DA4-69F7B141E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8BF9A68-5F3D-4504-BF63-1348A9F82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E7A5EC2-33F5-4AE3-AE67-71FF4079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4BAC273-4B8A-4A85-9851-87B44EAD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CE87AF2-6838-4C12-88E8-816FE6C6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8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48A6134-1CAF-4B8F-A6AF-790FAB83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FC70699-BDD2-4C17-AFB0-EBB0A675E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23308D24-EC68-4EE3-8409-E74510946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3F36F36-956F-437F-8B36-42E6053DA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E231037-415F-4156-BFE3-D8C79574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C7BAC90-5F7D-4B22-B323-A649B90B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1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F7F9EC8-8E8A-4005-8468-79C016A6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44C0F98-ADA0-407E-AFCF-8E528C82B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105E663-1643-4A66-A47E-E9CB9B5E3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4C93602-9FDB-4596-B9ED-7D162C216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9B0D5193-4E79-4C71-BDAC-552EF2E48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5068FC6-05FF-4CF7-BE4F-3136251D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D8FEFC20-8E12-4C40-AF7D-E152F306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7995E69A-9864-4364-AF45-59D010D4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2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D5CF0BC-303B-47D3-80E1-247013F06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C6BB187E-032C-421A-9C98-09C6D5C6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DF58C5E6-184D-468D-ACD8-9D232707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4FA5E3FC-2495-4D3D-A995-6BDAB2B7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3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C7090318-8285-4F72-91B9-CEEDE558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1FB21AE5-25F4-48D9-BB76-4D1EABF9C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C50CF95-F7E7-4B52-A0DC-7E2BD989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1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A40893C-2CDA-464B-8AEE-2BB4FCDC5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A6CC0E2-95D5-42B6-A8F0-20307E96D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C6EF11B-8283-448C-807C-D45963A90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F9EF9E0-B096-497B-BABE-BC09E3966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1C2A3DF-022B-4D36-AD53-1105373B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67814A9-57E9-4D96-9D87-107D3784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8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5F263B-956E-4CB8-82D1-673C55A4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4A966CDE-847F-443E-B207-AF29F8875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283248F-0CAD-488A-BE0A-38FF30A30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4A106D9-B951-4664-B815-F1A577C89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4ECE9B6-8D8E-4C25-AD26-DDA1D021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B002F0D-5E6D-4037-A63D-795DB9CB8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675240CA-F593-4B8E-B96B-BF5DA791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42389F4B-0EBE-4C06-97F0-2ECB56321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8BFD436-D3B3-4074-8CC0-A5B7ADA79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130D-6DB7-4723-B3BE-F4433DDDBC2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D1CDD25-744D-4DC1-89CC-B6F301434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8E86638-2881-46E8-988C-4B95721EC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4969-74FC-46FC-A4F2-B11983419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1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_Toc94258124"/><Relationship Id="rId2" Type="http://schemas.openxmlformats.org/officeDocument/2006/relationships/hyperlink" Target="#_Toc94258095"/><Relationship Id="rId1" Type="http://schemas.openxmlformats.org/officeDocument/2006/relationships/slideLayout" Target="../slideLayouts/slideLayout4.xml"/><Relationship Id="rId4" Type="http://schemas.openxmlformats.org/officeDocument/2006/relationships/hyperlink" Target="#_Toc94258125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#_Toc94258940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Toc94258103"/><Relationship Id="rId2" Type="http://schemas.openxmlformats.org/officeDocument/2006/relationships/hyperlink" Target="#_Toc94258095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_Toc94258107"/><Relationship Id="rId2" Type="http://schemas.openxmlformats.org/officeDocument/2006/relationships/hyperlink" Target="#_Toc94258095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xmlns="" id="{D278ADA9-6383-4BDD-80D2-8899A40268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xmlns="" id="{484B7147-B0F6-40ED-B5A2-FF72BC8198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xmlns="" id="{B36D2DE0-0628-4A9A-A59D-7BA8B5EB3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4">
            <a:extLst>
              <a:ext uri="{FF2B5EF4-FFF2-40B4-BE49-F238E27FC236}">
                <a16:creationId xmlns:a16="http://schemas.microsoft.com/office/drawing/2014/main" xmlns="" id="{48E405C9-94BE-41DA-928C-DEC9A8550E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FDC800-C996-44B8-98E9-5B4E420FB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i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National Report - Poland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28F01FB0-F6CF-43E2-89F1-FB90721FD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Arc 16">
            <a:extLst>
              <a:ext uri="{FF2B5EF4-FFF2-40B4-BE49-F238E27FC236}">
                <a16:creationId xmlns:a16="http://schemas.microsoft.com/office/drawing/2014/main" xmlns="" id="{D2091A72-D5BB-42AC-8FD3-F7747D9086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18">
            <a:extLst>
              <a:ext uri="{FF2B5EF4-FFF2-40B4-BE49-F238E27FC236}">
                <a16:creationId xmlns:a16="http://schemas.microsoft.com/office/drawing/2014/main" xmlns="" id="{6ED12BFC-A737-46AF-8411-481112D54B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8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A3C83F-E05E-40D5-8077-9792B31901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kumimoji="0" lang="pl-PL" altLang="en-US" sz="4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Chapter</a:t>
            </a:r>
            <a:r>
              <a:rPr kumimoji="0" lang="pl-PL" altLang="en-US" sz="4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V</a:t>
            </a:r>
            <a:r>
              <a:rPr kumimoji="0" lang="pl-PL" altLang="en-US" sz="44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– </a:t>
            </a:r>
            <a:r>
              <a:rPr kumimoji="0" lang="pl-PL" altLang="en-US" sz="44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kumimoji="0" lang="pl-PL" altLang="en-US" sz="4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44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kumimoji="0" lang="pl-PL" altLang="en-US" sz="4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4400" b="1" i="0" u="sng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470AED7-B485-4524-BD97-F4ED3CE5B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5657850" algn="r"/>
              </a:tabLst>
            </a:pPr>
            <a:r>
              <a:rPr kumimoji="0" lang="pl-PL" altLang="en-US" sz="2200" b="1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1. FCA </a:t>
            </a:r>
            <a:r>
              <a:rPr kumimoji="0" lang="pl-PL" altLang="en-US" sz="2200" b="1" i="0" u="sng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Group</a:t>
            </a:r>
            <a:r>
              <a:rPr kumimoji="0" lang="pl-PL" altLang="en-US" sz="2200" b="1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(</a:t>
            </a:r>
            <a:r>
              <a:rPr kumimoji="0" lang="pl-PL" altLang="en-US" sz="2200" b="1" i="0" u="sng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former</a:t>
            </a:r>
            <a:r>
              <a:rPr kumimoji="0" lang="pl-PL" altLang="en-US" sz="2200" b="1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 Fiat </a:t>
            </a:r>
            <a:r>
              <a:rPr kumimoji="0" lang="pl-PL" altLang="en-US" sz="2200" b="1" i="0" u="sng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Group</a:t>
            </a:r>
            <a:r>
              <a:rPr kumimoji="0" lang="pl-PL" altLang="en-US" sz="2200" b="1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endParaRPr kumimoji="0" lang="en-GB" altLang="en-US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2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Poland – Fiat – </a:t>
            </a:r>
            <a:r>
              <a:rPr kumimoji="0" lang="pl-PL" altLang="en-US" sz="22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rich</a:t>
            </a:r>
            <a:r>
              <a:rPr kumimoji="0" lang="pl-PL" altLang="en-US" sz="22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2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</a:t>
            </a:r>
            <a:endParaRPr kumimoji="0" lang="pl-PL" altLang="en-US" sz="2200" i="0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Industrial relations (</a:t>
            </a:r>
            <a:r>
              <a:rPr kumimoji="0" lang="pl-PL" altLang="en-US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r>
              <a:rPr kumimoji="0" lang="pl-PL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etc.)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Technological and </a:t>
            </a:r>
            <a:r>
              <a:rPr lang="pl-PL" altLang="en-US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organisational</a:t>
            </a:r>
            <a:r>
              <a:rPr lang="pl-PL" alt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changes</a:t>
            </a:r>
            <a:r>
              <a:rPr lang="pl-PL" alt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(work </a:t>
            </a:r>
            <a:r>
              <a:rPr lang="pl-PL" altLang="en-US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systems</a:t>
            </a:r>
            <a:r>
              <a:rPr lang="pl-PL" alt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pl-PL" alt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E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 Class Manufacturing</a:t>
            </a:r>
            <a:r>
              <a:rPr lang="pl-PL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E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collaborative manufacturing</a:t>
            </a:r>
            <a:r>
              <a:rPr lang="pl-PL" alt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pl-PL" altLang="en-US" sz="2200" i="0" strike="noStrike" cap="none" normalizeH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2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Forms</a:t>
            </a:r>
            <a:r>
              <a:rPr kumimoji="0" lang="pl-PL" altLang="en-US" sz="22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DP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EBE45D2-652B-4841-BBA0-00EAFDD6B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Troubles</a:t>
            </a: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</a:t>
            </a: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end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 </a:t>
            </a: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approach</a:t>
            </a: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new </a:t>
            </a: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technology</a:t>
            </a: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</a:t>
            </a:r>
            <a:endParaRPr lang="pl-PL" alt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Cooperation</a:t>
            </a: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pandemic</a:t>
            </a: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</a:t>
            </a:r>
            <a:r>
              <a:rPr lang="pl-PL" alt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humanisation</a:t>
            </a:r>
            <a:r>
              <a:rPr lang="pl-PL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657850" algn="r"/>
              </a:tabLst>
            </a:pPr>
            <a:endParaRPr kumimoji="0" lang="pl-PL" altLang="en-US" sz="2200" i="0" strike="noStrike" cap="none" normalizeH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9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B87890-21D0-4608-8759-63E6018B7B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cd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27ACDC8-E96F-4F17-BFD7-ECEEC9C7F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657850" algn="r"/>
              </a:tabLst>
            </a:pPr>
            <a:r>
              <a:rPr kumimoji="0" lang="pl-PL" altLang="en-US" sz="3200" b="1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2. Orange</a:t>
            </a:r>
            <a:r>
              <a:rPr kumimoji="0" lang="pl-PL" altLang="en-US" sz="3200" b="1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3200" b="1" i="0" u="sng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kumimoji="0" lang="pl-PL" altLang="en-US" sz="3200" b="1" i="0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(France Telecom)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effectLst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800" i="0" strike="noStrike" cap="none" normalizeH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Elements</a:t>
            </a:r>
            <a:r>
              <a:rPr kumimoji="0" lang="pl-PL" altLang="en-US" sz="2800" i="0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kumimoji="0" lang="pl-PL" altLang="en-US" sz="2800" i="0" strike="noStrike" cap="none" normalizeH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</a:t>
            </a:r>
            <a:r>
              <a:rPr kumimoji="0" lang="pl-PL" altLang="en-US" sz="2800" i="0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kumimoji="0" lang="pl-PL" altLang="en-US" sz="2800" i="0" strike="noStrike" cap="none" normalizeH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company</a:t>
            </a:r>
            <a:r>
              <a:rPr kumimoji="0" lang="pl-PL" altLang="en-US" sz="2800" i="0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Industrial relations (</a:t>
            </a:r>
            <a:r>
              <a:rPr kumimoji="0" lang="pl-PL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r>
              <a:rPr kumimoji="0" lang="pl-P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etc.)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Technological and </a:t>
            </a:r>
            <a:r>
              <a:rPr lang="pl-PL" alt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organisational</a:t>
            </a:r>
            <a:r>
              <a:rPr lang="pl-PL" alt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changes</a:t>
            </a:r>
            <a:r>
              <a:rPr lang="pl-PL" alt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kumimoji="0" lang="pl-PL" altLang="en-US" sz="2800" i="0" strike="noStrike" cap="none" normalizeH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800" i="0" strike="noStrike" cap="none" normalizeH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Forms</a:t>
            </a:r>
            <a:r>
              <a:rPr kumimoji="0" lang="pl-PL" altLang="en-US" sz="2800" i="0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DP</a:t>
            </a:r>
          </a:p>
          <a:p>
            <a:endParaRPr lang="en-US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F95225D-F0DB-4799-8A67-F29AB285C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promote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DP by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executive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board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Explosion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participation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humanisation</a:t>
            </a:r>
            <a:r>
              <a:rPr lang="pl-PL" alt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0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E3C10A8-DD66-4EC6-90F5-70E637BDC3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b="1" dirty="0" err="1">
                <a:solidFill>
                  <a:srgbClr val="FF0000"/>
                </a:solidFill>
              </a:rPr>
              <a:t>Table</a:t>
            </a:r>
            <a:r>
              <a:rPr lang="pl-PL" b="1" dirty="0">
                <a:solidFill>
                  <a:srgbClr val="FF0000"/>
                </a:solidFill>
              </a:rPr>
              <a:t> of </a:t>
            </a:r>
            <a:r>
              <a:rPr lang="pl-PL" b="1" dirty="0" err="1">
                <a:solidFill>
                  <a:srgbClr val="FF0000"/>
                </a:solidFill>
              </a:rPr>
              <a:t>contents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FC76E4F-82D3-48B0-A42A-0B643D44D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b="1" dirty="0"/>
              <a:t>Introduction</a:t>
            </a:r>
          </a:p>
          <a:p>
            <a:pPr eaLnBrk="0" fontAlgn="base" hangingPunc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Technological 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changes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in the UE (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definitions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game-changing</a:t>
            </a:r>
            <a:r>
              <a:rPr lang="pl-PL" sz="24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technologies</a:t>
            </a:r>
            <a:r>
              <a:rPr lang="pl-PL" sz="24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Eurofound report), 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implications of </a:t>
            </a:r>
            <a:r>
              <a:rPr lang="pl-PL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GB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technologies for work,</a:t>
            </a:r>
            <a:r>
              <a:rPr lang="pl-PL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employment and employment relations</a:t>
            </a:r>
            <a:endParaRPr kumimoji="0" lang="pl-PL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pl-PL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labour market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projections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job 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losses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eaLnBrk="0" fontAlgn="base" hangingPunc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Traditional occupations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vs. e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merging occupations</a:t>
            </a:r>
            <a:endParaRPr kumimoji="0" lang="pl-PL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technological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kumimoji="0" lang="pl-P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600D589-7643-4469-AB33-246A7E6B8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5657850" algn="r"/>
              </a:tabLst>
            </a:pPr>
            <a:r>
              <a:rPr kumimoji="0" lang="pl-PL" altLang="en-US" sz="23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kumimoji="0" lang="pl-PL" altLang="en-US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Poland</a:t>
            </a: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5657850" algn="r"/>
              </a:tabLst>
            </a:pP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Technological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latecomer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modernisation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periods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kumimoji="0" lang="pl-PL" altLang="en-US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5657850" algn="r"/>
              </a:tabLst>
            </a:pP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Technological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1990 </a:t>
            </a:r>
            <a:r>
              <a:rPr lang="pl-PL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alt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privatisation</a:t>
            </a:r>
            <a:r>
              <a:rPr lang="pl-PL" altLang="en-US" sz="2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pl-PL" altLang="en-US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5657850" algn="r"/>
              </a:tabLst>
            </a:pP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data on the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robots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kumimoji="0" lang="pl-PL" altLang="en-US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kumimoji="0" lang="pl-PL" altLang="en-US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GB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technologies on work and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employment in 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Poland (</a:t>
            </a:r>
            <a:r>
              <a:rPr lang="pl-PL" sz="23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jobs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danger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613DAC01-C48E-43E3-A3E9-9F6B13B53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9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B964441-44D5-4167-B241-58201530D79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3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3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ight</a:t>
            </a:r>
            <a:r>
              <a:rPr lang="en-US" sz="3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game-changing technologies</a:t>
            </a:r>
            <a:r>
              <a:rPr lang="pl-PL" sz="3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pl-PL" sz="3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Eurofound report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F7F4571-2198-42EC-84C9-80379EC06A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robotics</a:t>
            </a:r>
          </a:p>
          <a:p>
            <a:pPr algn="l"/>
            <a:r>
              <a:rPr lang="en-GB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additive manufacturing (that is 3D printing for</a:t>
            </a:r>
            <a:r>
              <a:rPr lang="pl-PL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purposes)</a:t>
            </a:r>
          </a:p>
          <a:p>
            <a:pPr algn="l"/>
            <a:r>
              <a:rPr lang="en-GB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of Things (IoT), specifically industrial IoT</a:t>
            </a:r>
            <a:r>
              <a:rPr lang="pl-PL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IIoT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wearable devices</a:t>
            </a:r>
          </a:p>
          <a:p>
            <a:pPr algn="l"/>
            <a:r>
              <a:rPr lang="en-US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 vehicles</a:t>
            </a:r>
          </a:p>
          <a:p>
            <a:pPr algn="l"/>
            <a:r>
              <a:rPr lang="en-GB" sz="2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autonomous vehicles (for example ‘driverless’ cars)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EE0F25B-89E5-4B6B-809C-7981408C2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SourceSansPro-Regular"/>
              </a:rPr>
              <a:t>industrial biotechnologies</a:t>
            </a:r>
            <a:r>
              <a:rPr lang="pl-PL" dirty="0">
                <a:solidFill>
                  <a:srgbClr val="000000"/>
                </a:solidFill>
                <a:latin typeface="SourceSansPro-Regular"/>
              </a:rPr>
              <a:t>,</a:t>
            </a:r>
            <a:endParaRPr lang="en-US" dirty="0">
              <a:solidFill>
                <a:srgbClr val="000000"/>
              </a:solidFill>
              <a:latin typeface="SourceSansPro-Regular"/>
            </a:endParaRPr>
          </a:p>
          <a:p>
            <a:r>
              <a:rPr lang="en-GB" dirty="0">
                <a:solidFill>
                  <a:srgbClr val="000000"/>
                </a:solidFill>
                <a:latin typeface="SourceSansPro-Regular"/>
              </a:rPr>
              <a:t>blockchain (a verifiable record of electronic</a:t>
            </a:r>
            <a:r>
              <a:rPr lang="pl-PL" dirty="0">
                <a:solidFill>
                  <a:srgbClr val="000000"/>
                </a:solidFill>
                <a:latin typeface="SourceSansPro-Regular"/>
              </a:rPr>
              <a:t> </a:t>
            </a:r>
            <a:r>
              <a:rPr lang="en-GB" dirty="0">
                <a:solidFill>
                  <a:srgbClr val="000000"/>
                </a:solidFill>
                <a:latin typeface="SourceSansPro-Regular"/>
              </a:rPr>
              <a:t>transactions, and the foundation of</a:t>
            </a:r>
            <a:r>
              <a:rPr lang="pl-PL" dirty="0">
                <a:solidFill>
                  <a:srgbClr val="000000"/>
                </a:solidFill>
                <a:latin typeface="SourceSansPro-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SourceSansPro-Regular"/>
              </a:rPr>
              <a:t>cryptocurrencies such as Bitcoin)</a:t>
            </a:r>
          </a:p>
          <a:p>
            <a:r>
              <a:rPr lang="en-GB" dirty="0">
                <a:solidFill>
                  <a:srgbClr val="000000"/>
                </a:solidFill>
                <a:latin typeface="SourceSansPro-Regular"/>
              </a:rPr>
              <a:t>virtual and augmented reality (VR/AR)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0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xmlns="" id="{5CAADB86-377B-4E2A-AAF4-57F04A5A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26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altLang="en-US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I</a:t>
            </a:r>
            <a:endParaRPr lang="en-US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xmlns="" id="{76D5955A-C098-45F3-8BC3-654EC9D43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71003"/>
            <a:ext cx="5181600" cy="43059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tabLst>
                <a:tab pos="5657850" algn="r"/>
              </a:tabLst>
            </a:pP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Elements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trade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union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Poland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tabLst>
                <a:tab pos="5657850" algn="r"/>
              </a:tabLst>
            </a:pP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Industrial relations (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unionisation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tripartite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system with the Social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Dialogue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Council,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hybrid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model of IR,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collective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agreements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E27E0A75-0EC9-4E81-8A45-617075A52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71003"/>
            <a:ext cx="5181600" cy="43059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tabLst>
                <a:tab pos="5657850" algn="r"/>
              </a:tabLst>
            </a:pP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Industrial relations in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selected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period of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Poland’s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</a:t>
            </a:r>
            <a:endParaRPr lang="pl-PL" alt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tabLst>
                <a:tab pos="5657850" algn="r"/>
              </a:tabLst>
            </a:pP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tradition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feuds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disputes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superiors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the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factory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floor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workers</a:t>
            </a:r>
            <a:endParaRPr lang="pl-PL" alt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6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A3599C6-FF59-46B1-BB39-44BB0CED34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II - </a:t>
            </a:r>
            <a:r>
              <a:rPr kumimoji="0" lang="pl-PL" altLang="en-US" sz="44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</a:t>
            </a:r>
            <a:r>
              <a:rPr kumimoji="0" lang="pl-PL" altLang="en-US" sz="44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humanisation</a:t>
            </a:r>
            <a:r>
              <a:rPr kumimoji="0" lang="pl-PL" altLang="en-US" sz="44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(WH)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F21D751-4125-4AF8-84B7-C011B9471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Definitions,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aproaches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periods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Polish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authors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</a:p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influencing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workplaces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in the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humanisation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dehumanisation</a:t>
            </a:r>
            <a:endParaRPr lang="pl-PL" alt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>
                <a:tab pos="5657850" algn="r"/>
              </a:tabLst>
            </a:pP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kumimoji="0" lang="pl-PL" altLang="en-US" sz="2800" i="0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human </a:t>
            </a:r>
            <a:r>
              <a:rPr kumimoji="0" lang="pl-PL" altLang="en-US" sz="2800" i="0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dignity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system and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kumimoji="0" lang="pl-PL" altLang="en-US" sz="2800" i="0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63B65DC-D9C5-44D3-B387-4647DF50B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182563" indent="-182563">
              <a:lnSpc>
                <a:spcPct val="107000"/>
              </a:lnSpc>
              <a:spcAft>
                <a:spcPts val="600"/>
              </a:spcAft>
            </a:pPr>
            <a:r>
              <a:rPr lang="pl-PL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Four</a:t>
            </a:r>
            <a:r>
              <a:rPr lang="pl-PL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work </a:t>
            </a:r>
            <a:r>
              <a:rPr lang="pl-PL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procesess</a:t>
            </a:r>
            <a:r>
              <a:rPr lang="pl-PL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pl-PL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factors</a:t>
            </a:r>
            <a:r>
              <a:rPr lang="pl-PL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pl-PL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seem</a:t>
            </a:r>
            <a:r>
              <a:rPr lang="pl-PL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pl-PL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essential</a:t>
            </a:r>
            <a:r>
              <a:rPr lang="pl-PL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work </a:t>
            </a:r>
            <a:r>
              <a:rPr lang="pl-PL" sz="24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humanisation</a:t>
            </a:r>
            <a:r>
              <a:rPr lang="pl-PL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GB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 organisation (work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work environment (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equipment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space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tools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natuaral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vs.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unnatural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work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positions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 environment (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managerial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style, participation,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organisational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work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climat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atching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tasks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execute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employee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capacties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pl-PL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skills</a:t>
            </a:r>
            <a:r>
              <a:rPr lang="pl-PL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needs) (Miroński; 2013: 96-99).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1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786DF8B-9400-450C-8400-3CAF633F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C6E725-7374-4846-93BD-A558636D90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approach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WH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depending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a period of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E90D384-A11F-4018-9E9F-8B2ED0DF4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Humanisation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vs.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dehumanisation</a:t>
            </a:r>
            <a:endParaRPr lang="pl-PL" alt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Manifestation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dehumanisation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rutinisation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mobbing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work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climate,unnatural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anomie)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4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452B1A-8127-4118-AAA0-AF4C6A98C29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Chapter</a:t>
            </a:r>
            <a:r>
              <a:rPr lang="pl-PL" altLang="en-US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pl-PL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III</a:t>
            </a:r>
            <a:r>
              <a:rPr lang="pl-PL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pl-PL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</a:t>
            </a:r>
            <a:r>
              <a:rPr lang="pl-PL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framework</a:t>
            </a:r>
            <a:r>
              <a:rPr lang="pl-PL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DP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6A9A964-5368-4383-9EE0-1F1FF343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IE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 as part of the overall national employment relations structures</a:t>
            </a: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overview: national legislation relevant to DP;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of DP by national employer and trade union organisations;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688CE6C-ACA0-461C-BDCA-B6E55A5BB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employer and trade union organisations’ views; </a:t>
            </a:r>
            <a:endParaRPr lang="pl-PL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trends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endParaRPr lang="pl-PL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</a:t>
            </a:r>
            <a:r>
              <a:rPr lang="pl-PL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DP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9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FC4642-B999-425C-ACCC-7FF8C099C94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alt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Chapter</a:t>
            </a:r>
            <a:r>
              <a:rPr lang="en-US" altLang="en-US" b="1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IV</a:t>
            </a:r>
            <a:r>
              <a:rPr lang="pl-PL" altLang="en-U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pl-PL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en-IE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nderstanding</a:t>
            </a:r>
            <a:r>
              <a:rPr lang="en-IE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DP in </a:t>
            </a:r>
            <a:r>
              <a:rPr lang="pl-PL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en-IE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business sectors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911816B-D05C-49EE-9CD1-1D6093BFFC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I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DP in practice 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the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sectoral representative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(i.e. sectoral employers’ </a:t>
            </a:r>
            <a:r>
              <a:rPr lang="en-US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organisations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sectoral trade unions) in particular,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DP is applied in the introduction of new technologies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B3267CB-6D8C-4D06-AE35-69AF88CE6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lvl="0" indent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5657850" algn="r"/>
              </a:tabLst>
            </a:pPr>
            <a:r>
              <a:rPr lang="pl-PL" altLang="en-US" sz="3600" b="1" u="sng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 </a:t>
            </a:r>
            <a:r>
              <a:rPr lang="pl-PL" altLang="en-US" sz="3600" b="1" u="sng" dirty="0" err="1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industry</a:t>
            </a:r>
            <a:endParaRPr lang="en-GB" altLang="en-US" sz="3600" b="1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lang="pl-PL" alt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pl-PL" alt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pl-PL" alt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 of the automobile </a:t>
            </a:r>
            <a:r>
              <a:rPr lang="pl-PL" alt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pl-PL" alt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82563" lvl="0" indent="-182563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lang="pl-PL" alt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Industrial relations</a:t>
            </a:r>
          </a:p>
          <a:p>
            <a:pPr marL="182563" lvl="0" indent="-182563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E" sz="3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employer and trade union organisations </a:t>
            </a:r>
            <a:r>
              <a:rPr lang="pl-PL" sz="3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</a:t>
            </a:r>
            <a:r>
              <a:rPr lang="pl-PL" sz="31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sectoral</a:t>
            </a:r>
            <a:r>
              <a:rPr lang="pl-PL" sz="3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1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</a:t>
            </a:r>
            <a:r>
              <a:rPr lang="pl-PL" sz="3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l-PL" altLang="en-US" sz="3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indent="-182563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new </a:t>
            </a:r>
            <a:r>
              <a:rPr lang="pl-PL" altLang="en-US" sz="31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technologies</a:t>
            </a: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car </a:t>
            </a:r>
            <a:r>
              <a:rPr lang="pl-PL" altLang="en-US" sz="31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industry</a:t>
            </a: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DP</a:t>
            </a:r>
          </a:p>
          <a:p>
            <a:pPr marL="182563" lvl="0" indent="-182563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 of DP </a:t>
            </a:r>
            <a:r>
              <a:rPr lang="pl-PL" sz="31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sz="31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technological</a:t>
            </a: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sz="31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revolution</a:t>
            </a: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E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E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FCA Gr</a:t>
            </a:r>
            <a:r>
              <a:rPr lang="pl-PL" sz="31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</a:t>
            </a:r>
            <a:r>
              <a:rPr lang="en-IE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l-PL" sz="31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Stellantis</a:t>
            </a: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Volkswagen Poznań, Opel (Manufacturing Poland),</a:t>
            </a:r>
          </a:p>
          <a:p>
            <a:pPr marL="182563" indent="-182563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Form of DP in </a:t>
            </a:r>
            <a:r>
              <a:rPr lang="pl-PL" sz="31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automative</a:t>
            </a: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31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spare</a:t>
            </a: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31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parts</a:t>
            </a: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31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producers</a:t>
            </a: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 Poland and Valeo </a:t>
            </a:r>
            <a:r>
              <a:rPr lang="pl-PL" altLang="en-US" sz="31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Lighing</a:t>
            </a: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System, </a:t>
            </a:r>
            <a:r>
              <a:rPr lang="pl-PL" sz="3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MB Pneumatyka,</a:t>
            </a:r>
          </a:p>
          <a:p>
            <a:pPr marL="182563" indent="-182563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work </a:t>
            </a:r>
            <a:r>
              <a:rPr lang="pl-PL" altLang="en-US" sz="31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humanisation</a:t>
            </a:r>
            <a:r>
              <a:rPr lang="pl-PL" altLang="en-US" sz="3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31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86053B6-6C61-4866-9157-4FDA952F700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/>
              <a:t>cd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31717AC-64C9-4306-8A5E-60B091DAE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None/>
              <a:tabLst>
                <a:tab pos="5657850" algn="r"/>
              </a:tabLst>
            </a:pPr>
            <a:r>
              <a:rPr lang="pl-PL" altLang="en-US" b="1" u="sng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Telecom </a:t>
            </a:r>
            <a:r>
              <a:rPr lang="pl-PL" altLang="en-US" b="1" u="sng" dirty="0" err="1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sector</a:t>
            </a:r>
            <a:endParaRPr lang="pl-PL" altLang="en-US" b="1" u="sng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kumimoji="0" lang="pl-P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kumimoji="0" lang="pl-PL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kumimoji="0" lang="pl-P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the telecom </a:t>
            </a:r>
            <a:r>
              <a:rPr kumimoji="0" lang="pl-PL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endParaRPr kumimoji="0" lang="pl-PL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kumimoji="0" lang="pl-PL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Labour relations,</a:t>
            </a:r>
          </a:p>
          <a:p>
            <a:pPr marL="457200" indent="-4572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tabLst>
                <a:tab pos="5657850" algn="r"/>
              </a:tabLst>
            </a:pPr>
            <a:r>
              <a:rPr lang="pl-PL" alt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E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employer and trade union organisations 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the </a:t>
            </a:r>
            <a:r>
              <a:rPr lang="pl-PL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sectoral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pl-PL" alt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F5BC848-A63B-429A-838D-A2E3E4B05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514350" lvl="0" indent="-51435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rabicPeriod" startAt="4"/>
              <a:tabLst>
                <a:tab pos="5657850" algn="r"/>
              </a:tabLst>
            </a:pP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technologies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Telecom services and DP – manual and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automated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b="0" i="0" u="none" strike="noStrike" dirty="0">
                <a:effectLst/>
                <a:latin typeface="Open Sans" panose="020B0606030504020204" pitchFamily="34" charset="0"/>
              </a:rPr>
              <a:t>telephone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GB" b="0" i="0" u="none" strike="noStrike" dirty="0">
                <a:effectLst/>
                <a:latin typeface="Open Sans" panose="020B0606030504020204" pitchFamily="34" charset="0"/>
              </a:rPr>
              <a:t>switchboard</a:t>
            </a:r>
            <a:r>
              <a:rPr lang="pl-PL" b="0" i="0" u="none" strike="noStrike" dirty="0">
                <a:effectLst/>
                <a:latin typeface="Open Sans" panose="020B0606030504020204" pitchFamily="34" charset="0"/>
              </a:rPr>
              <a:t>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514350" lvl="0" indent="-51435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rabicPeriod" startAt="4"/>
              <a:tabLst>
                <a:tab pos="5657850" algn="r"/>
              </a:tabLst>
            </a:pPr>
            <a:r>
              <a:rPr lang="en-GB" dirty="0">
                <a:latin typeface="Arial" panose="020B0604020202020204" pitchFamily="34" charset="0"/>
              </a:rPr>
              <a:t>telecommunications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 system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s,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</a:rPr>
              <a:t> telephone exchange, telephone switch</a:t>
            </a:r>
            <a:r>
              <a:rPr lang="pl-PL" b="1" dirty="0">
                <a:solidFill>
                  <a:srgbClr val="202122"/>
                </a:solidFill>
                <a:latin typeface="Arial" panose="020B0604020202020204" pitchFamily="34" charset="0"/>
              </a:rPr>
              <a:t>,</a:t>
            </a:r>
            <a:r>
              <a:rPr lang="en-GB" b="1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</a:rPr>
              <a:t>t</a:t>
            </a:r>
            <a:r>
              <a:rPr lang="en-GB" dirty="0" err="1">
                <a:latin typeface="Arial" panose="020B0604020202020204" pitchFamily="34" charset="0"/>
              </a:rPr>
              <a:t>elephone</a:t>
            </a:r>
            <a:r>
              <a:rPr lang="en-GB" dirty="0">
                <a:latin typeface="Arial" panose="020B0604020202020204" pitchFamily="34" charset="0"/>
              </a:rPr>
              <a:t> exchange equipment‎</a:t>
            </a:r>
            <a:r>
              <a:rPr lang="pl-PL" dirty="0">
                <a:latin typeface="Arial" panose="020B0604020202020204" pitchFamily="34" charset="0"/>
              </a:rPr>
              <a:t>, AI and the </a:t>
            </a:r>
            <a:r>
              <a:rPr lang="pl-PL" dirty="0" err="1">
                <a:latin typeface="Arial" panose="020B0604020202020204" pitchFamily="34" charset="0"/>
              </a:rPr>
              <a:t>helplines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</a:t>
            </a:r>
          </a:p>
          <a:p>
            <a:pPr marL="457200" lvl="0" indent="-4572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rabicPeriod" startAt="4"/>
              <a:tabLst>
                <a:tab pos="5657850" algn="r"/>
              </a:tabLst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 of DP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technological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revolution</a:t>
            </a:r>
            <a:endParaRPr lang="pl-PL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Font typeface="+mj-lt"/>
              <a:buAutoNum type="arabicPeriod" startAt="4"/>
              <a:tabLst>
                <a:tab pos="5657850" algn="r"/>
              </a:tabLst>
            </a:pP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work </a:t>
            </a:r>
            <a:r>
              <a:rPr lang="pl-PL" alt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humanisation</a:t>
            </a:r>
            <a:r>
              <a:rPr lang="pl-PL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277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717</Words>
  <Application>Microsoft Office PowerPoint</Application>
  <PresentationFormat>Custom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Motyw pakietu Office</vt:lpstr>
      <vt:lpstr>National Report - Poland</vt:lpstr>
      <vt:lpstr>Table of contents</vt:lpstr>
      <vt:lpstr>Eight game-changing technologies,  the Eurofound report</vt:lpstr>
      <vt:lpstr>Chapter I</vt:lpstr>
      <vt:lpstr>Chapter II - work humanisation (WH) </vt:lpstr>
      <vt:lpstr>PowerPoint Presentation</vt:lpstr>
      <vt:lpstr>Chapter III - general framework of DP</vt:lpstr>
      <vt:lpstr>Chapter IV - understanding of DP in two business sectors </vt:lpstr>
      <vt:lpstr>cd</vt:lpstr>
      <vt:lpstr>Chapter V – Two case studies</vt:lpstr>
      <vt:lpstr>cd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Report - Poland</dc:title>
  <dc:creator>Andrzej Zybała</dc:creator>
  <cp:lastModifiedBy>Ina Atanasova</cp:lastModifiedBy>
  <cp:revision>1</cp:revision>
  <dcterms:created xsi:type="dcterms:W3CDTF">2022-01-28T09:16:14Z</dcterms:created>
  <dcterms:modified xsi:type="dcterms:W3CDTF">2022-02-07T12:05:03Z</dcterms:modified>
</cp:coreProperties>
</file>