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0" r:id="rId2"/>
    <p:sldId id="471" r:id="rId3"/>
    <p:sldId id="467" r:id="rId4"/>
    <p:sldId id="472" r:id="rId5"/>
    <p:sldId id="469" r:id="rId6"/>
    <p:sldId id="428" r:id="rId7"/>
    <p:sldId id="473" r:id="rId8"/>
    <p:sldId id="447" r:id="rId9"/>
    <p:sldId id="446" r:id="rId10"/>
    <p:sldId id="462" r:id="rId11"/>
    <p:sldId id="412" r:id="rId12"/>
    <p:sldId id="448" r:id="rId13"/>
    <p:sldId id="449" r:id="rId14"/>
    <p:sldId id="461" r:id="rId15"/>
    <p:sldId id="429" r:id="rId16"/>
    <p:sldId id="451" r:id="rId17"/>
    <p:sldId id="456" r:id="rId18"/>
    <p:sldId id="457" r:id="rId19"/>
    <p:sldId id="464" r:id="rId20"/>
    <p:sldId id="468" r:id="rId21"/>
    <p:sldId id="474" r:id="rId22"/>
    <p:sldId id="303" r:id="rId23"/>
    <p:sldId id="30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9FA76-1525-4FFE-90C0-BC594D02DC3C}" v="24" dt="2021-11-05T07:24:54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zej Zybała" userId="d299c23f-07b9-4338-88e4-5184e82bd269" providerId="ADAL" clId="{23B9FA76-1525-4FFE-90C0-BC594D02DC3C}"/>
    <pc:docChg chg="undo custSel addSld delSld modSld sldOrd">
      <pc:chgData name="Andrzej Zybała" userId="d299c23f-07b9-4338-88e4-5184e82bd269" providerId="ADAL" clId="{23B9FA76-1525-4FFE-90C0-BC594D02DC3C}" dt="2021-11-05T07:55:06.348" v="1949" actId="20577"/>
      <pc:docMkLst>
        <pc:docMk/>
      </pc:docMkLst>
      <pc:sldChg chg="add del">
        <pc:chgData name="Andrzej Zybała" userId="d299c23f-07b9-4338-88e4-5184e82bd269" providerId="ADAL" clId="{23B9FA76-1525-4FFE-90C0-BC594D02DC3C}" dt="2021-11-04T21:19:12.175" v="1190" actId="2696"/>
        <pc:sldMkLst>
          <pc:docMk/>
          <pc:sldMk cId="1357825795" sldId="302"/>
        </pc:sldMkLst>
      </pc:sldChg>
      <pc:sldChg chg="add del">
        <pc:chgData name="Andrzej Zybała" userId="d299c23f-07b9-4338-88e4-5184e82bd269" providerId="ADAL" clId="{23B9FA76-1525-4FFE-90C0-BC594D02DC3C}" dt="2021-11-04T21:24:39.025" v="1221" actId="47"/>
        <pc:sldMkLst>
          <pc:docMk/>
          <pc:sldMk cId="1924201617" sldId="302"/>
        </pc:sldMkLst>
      </pc:sldChg>
      <pc:sldChg chg="addSp modSp del mod">
        <pc:chgData name="Andrzej Zybała" userId="d299c23f-07b9-4338-88e4-5184e82bd269" providerId="ADAL" clId="{23B9FA76-1525-4FFE-90C0-BC594D02DC3C}" dt="2021-11-05T07:21:39.169" v="1572" actId="2696"/>
        <pc:sldMkLst>
          <pc:docMk/>
          <pc:sldMk cId="0" sldId="303"/>
        </pc:sldMkLst>
        <pc:spChg chg="add mod">
          <ac:chgData name="Andrzej Zybała" userId="d299c23f-07b9-4338-88e4-5184e82bd269" providerId="ADAL" clId="{23B9FA76-1525-4FFE-90C0-BC594D02DC3C}" dt="2021-11-04T21:29:21.977" v="1271" actId="1076"/>
          <ac:spMkLst>
            <pc:docMk/>
            <pc:sldMk cId="0" sldId="303"/>
            <ac:spMk id="6" creationId="{D576EDC4-883F-4350-83BE-B318DD6CA832}"/>
          </ac:spMkLst>
        </pc:spChg>
        <pc:spChg chg="mod">
          <ac:chgData name="Andrzej Zybała" userId="d299c23f-07b9-4338-88e4-5184e82bd269" providerId="ADAL" clId="{23B9FA76-1525-4FFE-90C0-BC594D02DC3C}" dt="2021-11-04T21:28:32.066" v="1263" actId="20577"/>
          <ac:spMkLst>
            <pc:docMk/>
            <pc:sldMk cId="0" sldId="303"/>
            <ac:spMk id="28675" creationId="{F59458C2-3D6C-4CE9-AE0D-C5B9EE90CC8E}"/>
          </ac:spMkLst>
        </pc:spChg>
      </pc:sldChg>
      <pc:sldChg chg="add">
        <pc:chgData name="Andrzej Zybała" userId="d299c23f-07b9-4338-88e4-5184e82bd269" providerId="ADAL" clId="{23B9FA76-1525-4FFE-90C0-BC594D02DC3C}" dt="2021-11-05T07:21:42.289" v="1573"/>
        <pc:sldMkLst>
          <pc:docMk/>
          <pc:sldMk cId="2686088453" sldId="303"/>
        </pc:sldMkLst>
      </pc:sldChg>
      <pc:sldChg chg="add">
        <pc:chgData name="Andrzej Zybała" userId="d299c23f-07b9-4338-88e4-5184e82bd269" providerId="ADAL" clId="{23B9FA76-1525-4FFE-90C0-BC594D02DC3C}" dt="2021-11-05T07:21:42.289" v="1573"/>
        <pc:sldMkLst>
          <pc:docMk/>
          <pc:sldMk cId="984803050" sldId="306"/>
        </pc:sldMkLst>
      </pc:sldChg>
      <pc:sldChg chg="modSp del mod">
        <pc:chgData name="Andrzej Zybała" userId="d299c23f-07b9-4338-88e4-5184e82bd269" providerId="ADAL" clId="{23B9FA76-1525-4FFE-90C0-BC594D02DC3C}" dt="2021-11-04T21:19:12.175" v="1190" actId="2696"/>
        <pc:sldMkLst>
          <pc:docMk/>
          <pc:sldMk cId="3694955946" sldId="306"/>
        </pc:sldMkLst>
        <pc:spChg chg="mod">
          <ac:chgData name="Andrzej Zybała" userId="d299c23f-07b9-4338-88e4-5184e82bd269" providerId="ADAL" clId="{23B9FA76-1525-4FFE-90C0-BC594D02DC3C}" dt="2021-11-04T21:18:46.929" v="1187" actId="20577"/>
          <ac:spMkLst>
            <pc:docMk/>
            <pc:sldMk cId="3694955946" sldId="306"/>
            <ac:spMk id="2" creationId="{0093F0B0-444C-4FF7-B29C-718D586357C2}"/>
          </ac:spMkLst>
        </pc:spChg>
      </pc:sldChg>
      <pc:sldChg chg="add del">
        <pc:chgData name="Andrzej Zybała" userId="d299c23f-07b9-4338-88e4-5184e82bd269" providerId="ADAL" clId="{23B9FA76-1525-4FFE-90C0-BC594D02DC3C}" dt="2021-11-04T21:27:03.393" v="1234" actId="2696"/>
        <pc:sldMkLst>
          <pc:docMk/>
          <pc:sldMk cId="3801570103" sldId="306"/>
        </pc:sldMkLst>
      </pc:sldChg>
      <pc:sldChg chg="add del">
        <pc:chgData name="Andrzej Zybała" userId="d299c23f-07b9-4338-88e4-5184e82bd269" providerId="ADAL" clId="{23B9FA76-1525-4FFE-90C0-BC594D02DC3C}" dt="2021-11-05T07:21:39.169" v="1572" actId="2696"/>
        <pc:sldMkLst>
          <pc:docMk/>
          <pc:sldMk cId="3995763136" sldId="306"/>
        </pc:sldMkLst>
      </pc:sldChg>
      <pc:sldChg chg="add del ord">
        <pc:chgData name="Andrzej Zybała" userId="d299c23f-07b9-4338-88e4-5184e82bd269" providerId="ADAL" clId="{23B9FA76-1525-4FFE-90C0-BC594D02DC3C}" dt="2021-11-04T21:24:58.103" v="1224" actId="2696"/>
        <pc:sldMkLst>
          <pc:docMk/>
          <pc:sldMk cId="4218210980" sldId="306"/>
        </pc:sldMkLst>
      </pc:sldChg>
      <pc:sldChg chg="del">
        <pc:chgData name="Andrzej Zybała" userId="d299c23f-07b9-4338-88e4-5184e82bd269" providerId="ADAL" clId="{23B9FA76-1525-4FFE-90C0-BC594D02DC3C}" dt="2021-11-04T21:29:29.915" v="1272" actId="47"/>
        <pc:sldMkLst>
          <pc:docMk/>
          <pc:sldMk cId="0" sldId="310"/>
        </pc:sldMkLst>
      </pc:sldChg>
      <pc:sldChg chg="modSp del mod">
        <pc:chgData name="Andrzej Zybała" userId="d299c23f-07b9-4338-88e4-5184e82bd269" providerId="ADAL" clId="{23B9FA76-1525-4FFE-90C0-BC594D02DC3C}" dt="2021-11-04T08:04:10.727" v="32" actId="2696"/>
        <pc:sldMkLst>
          <pc:docMk/>
          <pc:sldMk cId="0" sldId="313"/>
        </pc:sldMkLst>
        <pc:spChg chg="mod">
          <ac:chgData name="Andrzej Zybała" userId="d299c23f-07b9-4338-88e4-5184e82bd269" providerId="ADAL" clId="{23B9FA76-1525-4FFE-90C0-BC594D02DC3C}" dt="2021-11-04T08:04:01.824" v="31" actId="6549"/>
          <ac:spMkLst>
            <pc:docMk/>
            <pc:sldMk cId="0" sldId="313"/>
            <ac:spMk id="25603" creationId="{DB0257B9-1012-462F-8B63-972295FDD27A}"/>
          </ac:spMkLst>
        </pc:spChg>
      </pc:sldChg>
      <pc:sldChg chg="modSp add del mod">
        <pc:chgData name="Andrzej Zybała" userId="d299c23f-07b9-4338-88e4-5184e82bd269" providerId="ADAL" clId="{23B9FA76-1525-4FFE-90C0-BC594D02DC3C}" dt="2021-11-04T08:05:16.605" v="46" actId="47"/>
        <pc:sldMkLst>
          <pc:docMk/>
          <pc:sldMk cId="4258362627" sldId="313"/>
        </pc:sldMkLst>
        <pc:spChg chg="mod">
          <ac:chgData name="Andrzej Zybała" userId="d299c23f-07b9-4338-88e4-5184e82bd269" providerId="ADAL" clId="{23B9FA76-1525-4FFE-90C0-BC594D02DC3C}" dt="2021-11-04T08:04:25.334" v="34" actId="21"/>
          <ac:spMkLst>
            <pc:docMk/>
            <pc:sldMk cId="4258362627" sldId="313"/>
            <ac:spMk id="25602" creationId="{C4E74B58-423C-4DB9-8C0A-070CB9EA1E2C}"/>
          </ac:spMkLst>
        </pc:spChg>
      </pc:sldChg>
      <pc:sldChg chg="del">
        <pc:chgData name="Andrzej Zybała" userId="d299c23f-07b9-4338-88e4-5184e82bd269" providerId="ADAL" clId="{23B9FA76-1525-4FFE-90C0-BC594D02DC3C}" dt="2021-11-04T08:06:20.504" v="50" actId="47"/>
        <pc:sldMkLst>
          <pc:docMk/>
          <pc:sldMk cId="0" sldId="316"/>
        </pc:sldMkLst>
      </pc:sldChg>
      <pc:sldChg chg="modSp mod">
        <pc:chgData name="Andrzej Zybała" userId="d299c23f-07b9-4338-88e4-5184e82bd269" providerId="ADAL" clId="{23B9FA76-1525-4FFE-90C0-BC594D02DC3C}" dt="2021-11-04T21:03:17.169" v="1133" actId="20577"/>
        <pc:sldMkLst>
          <pc:docMk/>
          <pc:sldMk cId="1216936021" sldId="412"/>
        </pc:sldMkLst>
        <pc:spChg chg="mod">
          <ac:chgData name="Andrzej Zybała" userId="d299c23f-07b9-4338-88e4-5184e82bd269" providerId="ADAL" clId="{23B9FA76-1525-4FFE-90C0-BC594D02DC3C}" dt="2021-11-04T21:03:17.169" v="1133" actId="20577"/>
          <ac:spMkLst>
            <pc:docMk/>
            <pc:sldMk cId="1216936021" sldId="412"/>
            <ac:spMk id="2" creationId="{A4E2BCAB-6EF3-4E46-A867-2E8FD39F358C}"/>
          </ac:spMkLst>
        </pc:spChg>
      </pc:sldChg>
      <pc:sldChg chg="delSp modSp add del mod">
        <pc:chgData name="Andrzej Zybała" userId="d299c23f-07b9-4338-88e4-5184e82bd269" providerId="ADAL" clId="{23B9FA76-1525-4FFE-90C0-BC594D02DC3C}" dt="2021-11-04T08:05:56.640" v="49" actId="47"/>
        <pc:sldMkLst>
          <pc:docMk/>
          <pc:sldMk cId="129626070" sldId="419"/>
        </pc:sldMkLst>
        <pc:spChg chg="mod">
          <ac:chgData name="Andrzej Zybała" userId="d299c23f-07b9-4338-88e4-5184e82bd269" providerId="ADAL" clId="{23B9FA76-1525-4FFE-90C0-BC594D02DC3C}" dt="2021-11-04T08:02:58.462" v="26" actId="20577"/>
          <ac:spMkLst>
            <pc:docMk/>
            <pc:sldMk cId="129626070" sldId="419"/>
            <ac:spMk id="2" creationId="{E68547F1-74A6-484C-B675-F20C416AA931}"/>
          </ac:spMkLst>
        </pc:spChg>
        <pc:spChg chg="mod">
          <ac:chgData name="Andrzej Zybała" userId="d299c23f-07b9-4338-88e4-5184e82bd269" providerId="ADAL" clId="{23B9FA76-1525-4FFE-90C0-BC594D02DC3C}" dt="2021-11-04T08:02:49.945" v="11" actId="20578"/>
          <ac:spMkLst>
            <pc:docMk/>
            <pc:sldMk cId="129626070" sldId="419"/>
            <ac:spMk id="3" creationId="{FFF9A760-7FFF-4CAF-BC3F-F48AA28DA9BD}"/>
          </ac:spMkLst>
        </pc:spChg>
        <pc:spChg chg="del">
          <ac:chgData name="Andrzej Zybała" userId="d299c23f-07b9-4338-88e4-5184e82bd269" providerId="ADAL" clId="{23B9FA76-1525-4FFE-90C0-BC594D02DC3C}" dt="2021-11-04T08:05:50.870" v="48" actId="478"/>
          <ac:spMkLst>
            <pc:docMk/>
            <pc:sldMk cId="129626070" sldId="419"/>
            <ac:spMk id="7" creationId="{21292B0A-2525-458C-AA71-B271B99C7AD3}"/>
          </ac:spMkLst>
        </pc:spChg>
      </pc:sldChg>
      <pc:sldChg chg="modSp add mod">
        <pc:chgData name="Andrzej Zybała" userId="d299c23f-07b9-4338-88e4-5184e82bd269" providerId="ADAL" clId="{23B9FA76-1525-4FFE-90C0-BC594D02DC3C}" dt="2021-11-05T07:14:24.626" v="1535" actId="2711"/>
        <pc:sldMkLst>
          <pc:docMk/>
          <pc:sldMk cId="1089299134" sldId="428"/>
        </pc:sldMkLst>
        <pc:spChg chg="mod">
          <ac:chgData name="Andrzej Zybała" userId="d299c23f-07b9-4338-88e4-5184e82bd269" providerId="ADAL" clId="{23B9FA76-1525-4FFE-90C0-BC594D02DC3C}" dt="2021-11-05T07:14:24.626" v="1535" actId="2711"/>
          <ac:spMkLst>
            <pc:docMk/>
            <pc:sldMk cId="1089299134" sldId="428"/>
            <ac:spMk id="2" creationId="{E4901C7C-9A31-4E97-A089-935BB5FCA7A6}"/>
          </ac:spMkLst>
        </pc:spChg>
        <pc:spChg chg="mod">
          <ac:chgData name="Andrzej Zybała" userId="d299c23f-07b9-4338-88e4-5184e82bd269" providerId="ADAL" clId="{23B9FA76-1525-4FFE-90C0-BC594D02DC3C}" dt="2021-11-05T07:14:02.835" v="1527" actId="20577"/>
          <ac:spMkLst>
            <pc:docMk/>
            <pc:sldMk cId="1089299134" sldId="428"/>
            <ac:spMk id="3" creationId="{94D5EA21-041C-4D62-9F21-1B324ED34B17}"/>
          </ac:spMkLst>
        </pc:spChg>
        <pc:spChg chg="mod">
          <ac:chgData name="Andrzej Zybała" userId="d299c23f-07b9-4338-88e4-5184e82bd269" providerId="ADAL" clId="{23B9FA76-1525-4FFE-90C0-BC594D02DC3C}" dt="2021-11-05T07:13:57.929" v="1523" actId="21"/>
          <ac:spMkLst>
            <pc:docMk/>
            <pc:sldMk cId="1089299134" sldId="428"/>
            <ac:spMk id="4" creationId="{99D4DCEB-4635-49EE-87FD-CA90E28B8094}"/>
          </ac:spMkLst>
        </pc:spChg>
      </pc:sldChg>
      <pc:sldChg chg="modSp del mod">
        <pc:chgData name="Andrzej Zybała" userId="d299c23f-07b9-4338-88e4-5184e82bd269" providerId="ADAL" clId="{23B9FA76-1525-4FFE-90C0-BC594D02DC3C}" dt="2021-11-04T21:35:25.354" v="1327" actId="2696"/>
        <pc:sldMkLst>
          <pc:docMk/>
          <pc:sldMk cId="3956586866" sldId="428"/>
        </pc:sldMkLst>
        <pc:spChg chg="mod">
          <ac:chgData name="Andrzej Zybała" userId="d299c23f-07b9-4338-88e4-5184e82bd269" providerId="ADAL" clId="{23B9FA76-1525-4FFE-90C0-BC594D02DC3C}" dt="2021-11-04T21:27:22.759" v="1235" actId="20577"/>
          <ac:spMkLst>
            <pc:docMk/>
            <pc:sldMk cId="3956586866" sldId="428"/>
            <ac:spMk id="2" creationId="{E4901C7C-9A31-4E97-A089-935BB5FCA7A6}"/>
          </ac:spMkLst>
        </pc:spChg>
        <pc:spChg chg="mod">
          <ac:chgData name="Andrzej Zybała" userId="d299c23f-07b9-4338-88e4-5184e82bd269" providerId="ADAL" clId="{23B9FA76-1525-4FFE-90C0-BC594D02DC3C}" dt="2021-11-04T08:02:10.249" v="5" actId="21"/>
          <ac:spMkLst>
            <pc:docMk/>
            <pc:sldMk cId="3956586866" sldId="428"/>
            <ac:spMk id="3" creationId="{94D5EA21-041C-4D62-9F21-1B324ED34B17}"/>
          </ac:spMkLst>
        </pc:spChg>
        <pc:spChg chg="mod">
          <ac:chgData name="Andrzej Zybała" userId="d299c23f-07b9-4338-88e4-5184e82bd269" providerId="ADAL" clId="{23B9FA76-1525-4FFE-90C0-BC594D02DC3C}" dt="2021-11-04T21:22:02.542" v="1212" actId="6549"/>
          <ac:spMkLst>
            <pc:docMk/>
            <pc:sldMk cId="3956586866" sldId="428"/>
            <ac:spMk id="4" creationId="{99D4DCEB-4635-49EE-87FD-CA90E28B8094}"/>
          </ac:spMkLst>
        </pc:spChg>
      </pc:sldChg>
      <pc:sldChg chg="modSp mod">
        <pc:chgData name="Andrzej Zybała" userId="d299c23f-07b9-4338-88e4-5184e82bd269" providerId="ADAL" clId="{23B9FA76-1525-4FFE-90C0-BC594D02DC3C}" dt="2021-11-05T07:18:12.900" v="1568" actId="20577"/>
        <pc:sldMkLst>
          <pc:docMk/>
          <pc:sldMk cId="1293353311" sldId="429"/>
        </pc:sldMkLst>
        <pc:spChg chg="mod">
          <ac:chgData name="Andrzej Zybała" userId="d299c23f-07b9-4338-88e4-5184e82bd269" providerId="ADAL" clId="{23B9FA76-1525-4FFE-90C0-BC594D02DC3C}" dt="2021-11-05T07:18:01.705" v="1561" actId="20577"/>
          <ac:spMkLst>
            <pc:docMk/>
            <pc:sldMk cId="1293353311" sldId="429"/>
            <ac:spMk id="3" creationId="{898D0355-742E-499D-AD2C-9741D85AE693}"/>
          </ac:spMkLst>
        </pc:spChg>
        <pc:spChg chg="mod">
          <ac:chgData name="Andrzej Zybała" userId="d299c23f-07b9-4338-88e4-5184e82bd269" providerId="ADAL" clId="{23B9FA76-1525-4FFE-90C0-BC594D02DC3C}" dt="2021-11-05T07:18:12.900" v="1568" actId="20577"/>
          <ac:spMkLst>
            <pc:docMk/>
            <pc:sldMk cId="1293353311" sldId="429"/>
            <ac:spMk id="4" creationId="{270BDC56-F228-4893-9FD5-9096D013C24F}"/>
          </ac:spMkLst>
        </pc:spChg>
      </pc:sldChg>
      <pc:sldChg chg="del">
        <pc:chgData name="Andrzej Zybała" userId="d299c23f-07b9-4338-88e4-5184e82bd269" providerId="ADAL" clId="{23B9FA76-1525-4FFE-90C0-BC594D02DC3C}" dt="2021-11-04T08:02:17.787" v="6" actId="47"/>
        <pc:sldMkLst>
          <pc:docMk/>
          <pc:sldMk cId="2791786898" sldId="440"/>
        </pc:sldMkLst>
      </pc:sldChg>
      <pc:sldChg chg="modSp mod ord">
        <pc:chgData name="Andrzej Zybała" userId="d299c23f-07b9-4338-88e4-5184e82bd269" providerId="ADAL" clId="{23B9FA76-1525-4FFE-90C0-BC594D02DC3C}" dt="2021-11-05T07:21:14.388" v="1571" actId="14100"/>
        <pc:sldMkLst>
          <pc:docMk/>
          <pc:sldMk cId="739056431" sldId="446"/>
        </pc:sldMkLst>
        <pc:spChg chg="mod">
          <ac:chgData name="Andrzej Zybała" userId="d299c23f-07b9-4338-88e4-5184e82bd269" providerId="ADAL" clId="{23B9FA76-1525-4FFE-90C0-BC594D02DC3C}" dt="2021-11-05T07:21:14.388" v="1571" actId="14100"/>
          <ac:spMkLst>
            <pc:docMk/>
            <pc:sldMk cId="739056431" sldId="446"/>
            <ac:spMk id="8" creationId="{C1E2476C-1B96-4CED-AE15-9EB97C4F90E1}"/>
          </ac:spMkLst>
        </pc:spChg>
      </pc:sldChg>
      <pc:sldChg chg="del">
        <pc:chgData name="Andrzej Zybała" userId="d299c23f-07b9-4338-88e4-5184e82bd269" providerId="ADAL" clId="{23B9FA76-1525-4FFE-90C0-BC594D02DC3C}" dt="2021-11-04T21:35:25.354" v="1327" actId="2696"/>
        <pc:sldMkLst>
          <pc:docMk/>
          <pc:sldMk cId="3119134814" sldId="447"/>
        </pc:sldMkLst>
      </pc:sldChg>
      <pc:sldChg chg="addSp modSp add mod">
        <pc:chgData name="Andrzej Zybała" userId="d299c23f-07b9-4338-88e4-5184e82bd269" providerId="ADAL" clId="{23B9FA76-1525-4FFE-90C0-BC594D02DC3C}" dt="2021-11-04T21:36:32.273" v="1331" actId="1076"/>
        <pc:sldMkLst>
          <pc:docMk/>
          <pc:sldMk cId="3609958707" sldId="447"/>
        </pc:sldMkLst>
        <pc:spChg chg="add mod">
          <ac:chgData name="Andrzej Zybała" userId="d299c23f-07b9-4338-88e4-5184e82bd269" providerId="ADAL" clId="{23B9FA76-1525-4FFE-90C0-BC594D02DC3C}" dt="2021-11-04T21:36:32.273" v="1331" actId="1076"/>
          <ac:spMkLst>
            <pc:docMk/>
            <pc:sldMk cId="3609958707" sldId="447"/>
            <ac:spMk id="9" creationId="{5B790B4F-24C5-479D-A54E-AE0A59A4B55A}"/>
          </ac:spMkLst>
        </pc:spChg>
        <pc:picChg chg="mod">
          <ac:chgData name="Andrzej Zybała" userId="d299c23f-07b9-4338-88e4-5184e82bd269" providerId="ADAL" clId="{23B9FA76-1525-4FFE-90C0-BC594D02DC3C}" dt="2021-11-04T21:36:27.647" v="1330" actId="1076"/>
          <ac:picMkLst>
            <pc:docMk/>
            <pc:sldMk cId="3609958707" sldId="447"/>
            <ac:picMk id="7" creationId="{08CEC145-B830-4FCF-9EFD-7E120B0D7B39}"/>
          </ac:picMkLst>
        </pc:picChg>
      </pc:sldChg>
      <pc:sldChg chg="add del">
        <pc:chgData name="Andrzej Zybała" userId="d299c23f-07b9-4338-88e4-5184e82bd269" providerId="ADAL" clId="{23B9FA76-1525-4FFE-90C0-BC594D02DC3C}" dt="2021-11-04T08:03:03.005" v="27" actId="47"/>
        <pc:sldMkLst>
          <pc:docMk/>
          <pc:sldMk cId="3702076913" sldId="450"/>
        </pc:sldMkLst>
      </pc:sldChg>
      <pc:sldChg chg="del">
        <pc:chgData name="Andrzej Zybała" userId="d299c23f-07b9-4338-88e4-5184e82bd269" providerId="ADAL" clId="{23B9FA76-1525-4FFE-90C0-BC594D02DC3C}" dt="2021-11-04T21:34:25.501" v="1322" actId="47"/>
        <pc:sldMkLst>
          <pc:docMk/>
          <pc:sldMk cId="3691216954" sldId="452"/>
        </pc:sldMkLst>
      </pc:sldChg>
      <pc:sldChg chg="modSp del mod">
        <pc:chgData name="Andrzej Zybała" userId="d299c23f-07b9-4338-88e4-5184e82bd269" providerId="ADAL" clId="{23B9FA76-1525-4FFE-90C0-BC594D02DC3C}" dt="2021-11-04T08:06:35.301" v="52" actId="47"/>
        <pc:sldMkLst>
          <pc:docMk/>
          <pc:sldMk cId="4207052572" sldId="454"/>
        </pc:sldMkLst>
        <pc:spChg chg="mod">
          <ac:chgData name="Andrzej Zybała" userId="d299c23f-07b9-4338-88e4-5184e82bd269" providerId="ADAL" clId="{23B9FA76-1525-4FFE-90C0-BC594D02DC3C}" dt="2021-11-04T08:06:27.609" v="51" actId="255"/>
          <ac:spMkLst>
            <pc:docMk/>
            <pc:sldMk cId="4207052572" sldId="454"/>
            <ac:spMk id="3" creationId="{1FB23C7B-9D9A-483F-B0AA-4A4A5DF431D0}"/>
          </ac:spMkLst>
        </pc:spChg>
      </pc:sldChg>
      <pc:sldChg chg="del">
        <pc:chgData name="Andrzej Zybała" userId="d299c23f-07b9-4338-88e4-5184e82bd269" providerId="ADAL" clId="{23B9FA76-1525-4FFE-90C0-BC594D02DC3C}" dt="2021-11-04T08:05:26.796" v="47" actId="47"/>
        <pc:sldMkLst>
          <pc:docMk/>
          <pc:sldMk cId="1509372308" sldId="455"/>
        </pc:sldMkLst>
      </pc:sldChg>
      <pc:sldChg chg="modSp mod">
        <pc:chgData name="Andrzej Zybała" userId="d299c23f-07b9-4338-88e4-5184e82bd269" providerId="ADAL" clId="{23B9FA76-1525-4FFE-90C0-BC594D02DC3C}" dt="2021-11-05T07:23:53.790" v="1658" actId="20577"/>
        <pc:sldMkLst>
          <pc:docMk/>
          <pc:sldMk cId="1173675830" sldId="457"/>
        </pc:sldMkLst>
        <pc:spChg chg="mod">
          <ac:chgData name="Andrzej Zybała" userId="d299c23f-07b9-4338-88e4-5184e82bd269" providerId="ADAL" clId="{23B9FA76-1525-4FFE-90C0-BC594D02DC3C}" dt="2021-11-05T07:22:35.413" v="1606" actId="207"/>
          <ac:spMkLst>
            <pc:docMk/>
            <pc:sldMk cId="1173675830" sldId="457"/>
            <ac:spMk id="2" creationId="{55CD3F2E-59C7-43E0-B9F0-F222714211EC}"/>
          </ac:spMkLst>
        </pc:spChg>
        <pc:spChg chg="mod">
          <ac:chgData name="Andrzej Zybała" userId="d299c23f-07b9-4338-88e4-5184e82bd269" providerId="ADAL" clId="{23B9FA76-1525-4FFE-90C0-BC594D02DC3C}" dt="2021-11-04T21:29:56.939" v="1279" actId="20577"/>
          <ac:spMkLst>
            <pc:docMk/>
            <pc:sldMk cId="1173675830" sldId="457"/>
            <ac:spMk id="3" creationId="{9D312353-5DD9-4F19-AB3C-BAA183EC94A4}"/>
          </ac:spMkLst>
        </pc:spChg>
        <pc:spChg chg="mod">
          <ac:chgData name="Andrzej Zybała" userId="d299c23f-07b9-4338-88e4-5184e82bd269" providerId="ADAL" clId="{23B9FA76-1525-4FFE-90C0-BC594D02DC3C}" dt="2021-11-05T07:23:53.790" v="1658" actId="20577"/>
          <ac:spMkLst>
            <pc:docMk/>
            <pc:sldMk cId="1173675830" sldId="457"/>
            <ac:spMk id="4" creationId="{D7B6C882-D750-4B02-8721-2BF2888A4795}"/>
          </ac:spMkLst>
        </pc:spChg>
      </pc:sldChg>
      <pc:sldChg chg="del">
        <pc:chgData name="Andrzej Zybała" userId="d299c23f-07b9-4338-88e4-5184e82bd269" providerId="ADAL" clId="{23B9FA76-1525-4FFE-90C0-BC594D02DC3C}" dt="2021-11-04T10:02:28.653" v="744" actId="47"/>
        <pc:sldMkLst>
          <pc:docMk/>
          <pc:sldMk cId="3393512162" sldId="458"/>
        </pc:sldMkLst>
      </pc:sldChg>
      <pc:sldChg chg="modSp del mod">
        <pc:chgData name="Andrzej Zybała" userId="d299c23f-07b9-4338-88e4-5184e82bd269" providerId="ADAL" clId="{23B9FA76-1525-4FFE-90C0-BC594D02DC3C}" dt="2021-11-04T10:07:57.351" v="972" actId="47"/>
        <pc:sldMkLst>
          <pc:docMk/>
          <pc:sldMk cId="1578464251" sldId="459"/>
        </pc:sldMkLst>
        <pc:spChg chg="mod">
          <ac:chgData name="Andrzej Zybała" userId="d299c23f-07b9-4338-88e4-5184e82bd269" providerId="ADAL" clId="{23B9FA76-1525-4FFE-90C0-BC594D02DC3C}" dt="2021-11-04T10:07:10.804" v="943" actId="6549"/>
          <ac:spMkLst>
            <pc:docMk/>
            <pc:sldMk cId="1578464251" sldId="459"/>
            <ac:spMk id="3" creationId="{A2A0043E-3537-43A6-AC3F-3038DBB5BEBC}"/>
          </ac:spMkLst>
        </pc:spChg>
        <pc:spChg chg="mod">
          <ac:chgData name="Andrzej Zybała" userId="d299c23f-07b9-4338-88e4-5184e82bd269" providerId="ADAL" clId="{23B9FA76-1525-4FFE-90C0-BC594D02DC3C}" dt="2021-11-04T10:07:28.773" v="964" actId="27636"/>
          <ac:spMkLst>
            <pc:docMk/>
            <pc:sldMk cId="1578464251" sldId="459"/>
            <ac:spMk id="4" creationId="{8CF78F02-9219-4481-B7E2-8FD34C27454F}"/>
          </ac:spMkLst>
        </pc:spChg>
      </pc:sldChg>
      <pc:sldChg chg="del">
        <pc:chgData name="Andrzej Zybała" userId="d299c23f-07b9-4338-88e4-5184e82bd269" providerId="ADAL" clId="{23B9FA76-1525-4FFE-90C0-BC594D02DC3C}" dt="2021-11-04T09:43:02.207" v="230" actId="47"/>
        <pc:sldMkLst>
          <pc:docMk/>
          <pc:sldMk cId="998893380" sldId="460"/>
        </pc:sldMkLst>
      </pc:sldChg>
      <pc:sldChg chg="modSp mod">
        <pc:chgData name="Andrzej Zybała" userId="d299c23f-07b9-4338-88e4-5184e82bd269" providerId="ADAL" clId="{23B9FA76-1525-4FFE-90C0-BC594D02DC3C}" dt="2021-11-05T07:16:40.481" v="1558" actId="113"/>
        <pc:sldMkLst>
          <pc:docMk/>
          <pc:sldMk cId="3669367765" sldId="461"/>
        </pc:sldMkLst>
        <pc:spChg chg="mod">
          <ac:chgData name="Andrzej Zybała" userId="d299c23f-07b9-4338-88e4-5184e82bd269" providerId="ADAL" clId="{23B9FA76-1525-4FFE-90C0-BC594D02DC3C}" dt="2021-11-05T07:15:56.052" v="1554" actId="207"/>
          <ac:spMkLst>
            <pc:docMk/>
            <pc:sldMk cId="3669367765" sldId="461"/>
            <ac:spMk id="2" creationId="{A5884E99-6AD4-4D85-9D75-364246A1B31D}"/>
          </ac:spMkLst>
        </pc:spChg>
        <pc:spChg chg="mod">
          <ac:chgData name="Andrzej Zybała" userId="d299c23f-07b9-4338-88e4-5184e82bd269" providerId="ADAL" clId="{23B9FA76-1525-4FFE-90C0-BC594D02DC3C}" dt="2021-11-05T07:16:29.773" v="1556" actId="113"/>
          <ac:spMkLst>
            <pc:docMk/>
            <pc:sldMk cId="3669367765" sldId="461"/>
            <ac:spMk id="3" creationId="{FE770C2F-4907-4C51-B6E8-18ECB1EF218B}"/>
          </ac:spMkLst>
        </pc:spChg>
        <pc:spChg chg="mod">
          <ac:chgData name="Andrzej Zybała" userId="d299c23f-07b9-4338-88e4-5184e82bd269" providerId="ADAL" clId="{23B9FA76-1525-4FFE-90C0-BC594D02DC3C}" dt="2021-11-05T07:16:40.481" v="1558" actId="113"/>
          <ac:spMkLst>
            <pc:docMk/>
            <pc:sldMk cId="3669367765" sldId="461"/>
            <ac:spMk id="4" creationId="{70E41FFD-29B4-47BB-AF9F-C3D4FA8F458B}"/>
          </ac:spMkLst>
        </pc:spChg>
      </pc:sldChg>
      <pc:sldChg chg="modSp mod ord">
        <pc:chgData name="Andrzej Zybała" userId="d299c23f-07b9-4338-88e4-5184e82bd269" providerId="ADAL" clId="{23B9FA76-1525-4FFE-90C0-BC594D02DC3C}" dt="2021-11-04T21:26:02.638" v="1232" actId="5793"/>
        <pc:sldMkLst>
          <pc:docMk/>
          <pc:sldMk cId="3329788378" sldId="462"/>
        </pc:sldMkLst>
        <pc:spChg chg="mod">
          <ac:chgData name="Andrzej Zybała" userId="d299c23f-07b9-4338-88e4-5184e82bd269" providerId="ADAL" clId="{23B9FA76-1525-4FFE-90C0-BC594D02DC3C}" dt="2021-11-04T21:20:00.958" v="1209" actId="20577"/>
          <ac:spMkLst>
            <pc:docMk/>
            <pc:sldMk cId="3329788378" sldId="462"/>
            <ac:spMk id="2" creationId="{0BF0C885-1154-4B45-BDCA-ED3FFA1E527E}"/>
          </ac:spMkLst>
        </pc:spChg>
        <pc:spChg chg="mod">
          <ac:chgData name="Andrzej Zybała" userId="d299c23f-07b9-4338-88e4-5184e82bd269" providerId="ADAL" clId="{23B9FA76-1525-4FFE-90C0-BC594D02DC3C}" dt="2021-11-04T21:26:02.638" v="1232" actId="5793"/>
          <ac:spMkLst>
            <pc:docMk/>
            <pc:sldMk cId="3329788378" sldId="462"/>
            <ac:spMk id="3" creationId="{44BA2D17-5A65-4B50-9893-C5A3B6FEC3B4}"/>
          </ac:spMkLst>
        </pc:spChg>
        <pc:spChg chg="mod">
          <ac:chgData name="Andrzej Zybała" userId="d299c23f-07b9-4338-88e4-5184e82bd269" providerId="ADAL" clId="{23B9FA76-1525-4FFE-90C0-BC594D02DC3C}" dt="2021-11-04T21:19:55.735" v="1203" actId="20577"/>
          <ac:spMkLst>
            <pc:docMk/>
            <pc:sldMk cId="3329788378" sldId="462"/>
            <ac:spMk id="4" creationId="{759C524A-3704-4DF8-944A-EDAAD971FC47}"/>
          </ac:spMkLst>
        </pc:spChg>
      </pc:sldChg>
      <pc:sldChg chg="modSp del mod">
        <pc:chgData name="Andrzej Zybała" userId="d299c23f-07b9-4338-88e4-5184e82bd269" providerId="ADAL" clId="{23B9FA76-1525-4FFE-90C0-BC594D02DC3C}" dt="2021-11-04T10:02:25.262" v="743" actId="47"/>
        <pc:sldMkLst>
          <pc:docMk/>
          <pc:sldMk cId="3115452637" sldId="463"/>
        </pc:sldMkLst>
        <pc:spChg chg="mod">
          <ac:chgData name="Andrzej Zybała" userId="d299c23f-07b9-4338-88e4-5184e82bd269" providerId="ADAL" clId="{23B9FA76-1525-4FFE-90C0-BC594D02DC3C}" dt="2021-11-04T09:55:26.648" v="460" actId="21"/>
          <ac:spMkLst>
            <pc:docMk/>
            <pc:sldMk cId="3115452637" sldId="463"/>
            <ac:spMk id="2" creationId="{4B41A050-41F4-49E1-933A-98E4CD334791}"/>
          </ac:spMkLst>
        </pc:spChg>
        <pc:spChg chg="mod">
          <ac:chgData name="Andrzej Zybała" userId="d299c23f-07b9-4338-88e4-5184e82bd269" providerId="ADAL" clId="{23B9FA76-1525-4FFE-90C0-BC594D02DC3C}" dt="2021-11-04T10:02:22.913" v="742" actId="6549"/>
          <ac:spMkLst>
            <pc:docMk/>
            <pc:sldMk cId="3115452637" sldId="463"/>
            <ac:spMk id="3" creationId="{F2687926-41A3-44D8-95CA-E405A20B86B4}"/>
          </ac:spMkLst>
        </pc:spChg>
        <pc:spChg chg="mod">
          <ac:chgData name="Andrzej Zybała" userId="d299c23f-07b9-4338-88e4-5184e82bd269" providerId="ADAL" clId="{23B9FA76-1525-4FFE-90C0-BC594D02DC3C}" dt="2021-11-04T09:59:51.416" v="697" actId="20577"/>
          <ac:spMkLst>
            <pc:docMk/>
            <pc:sldMk cId="3115452637" sldId="463"/>
            <ac:spMk id="4" creationId="{20DB54B9-27CD-4FBA-8795-B752B93B1B89}"/>
          </ac:spMkLst>
        </pc:spChg>
      </pc:sldChg>
      <pc:sldChg chg="modSp mod">
        <pc:chgData name="Andrzej Zybała" userId="d299c23f-07b9-4338-88e4-5184e82bd269" providerId="ADAL" clId="{23B9FA76-1525-4FFE-90C0-BC594D02DC3C}" dt="2021-11-04T21:33:57.201" v="1319" actId="27636"/>
        <pc:sldMkLst>
          <pc:docMk/>
          <pc:sldMk cId="574685810" sldId="464"/>
        </pc:sldMkLst>
        <pc:spChg chg="mod">
          <ac:chgData name="Andrzej Zybała" userId="d299c23f-07b9-4338-88e4-5184e82bd269" providerId="ADAL" clId="{23B9FA76-1525-4FFE-90C0-BC594D02DC3C}" dt="2021-11-04T09:51:44.694" v="275" actId="20577"/>
          <ac:spMkLst>
            <pc:docMk/>
            <pc:sldMk cId="574685810" sldId="464"/>
            <ac:spMk id="2" creationId="{B8C1217E-FD14-48F2-87A3-9A7831160B08}"/>
          </ac:spMkLst>
        </pc:spChg>
        <pc:spChg chg="mod">
          <ac:chgData name="Andrzej Zybała" userId="d299c23f-07b9-4338-88e4-5184e82bd269" providerId="ADAL" clId="{23B9FA76-1525-4FFE-90C0-BC594D02DC3C}" dt="2021-11-04T21:33:57.198" v="1318" actId="27636"/>
          <ac:spMkLst>
            <pc:docMk/>
            <pc:sldMk cId="574685810" sldId="464"/>
            <ac:spMk id="3" creationId="{3ED61760-72FC-4D13-BB60-ABA1B75DB831}"/>
          </ac:spMkLst>
        </pc:spChg>
        <pc:spChg chg="mod">
          <ac:chgData name="Andrzej Zybała" userId="d299c23f-07b9-4338-88e4-5184e82bd269" providerId="ADAL" clId="{23B9FA76-1525-4FFE-90C0-BC594D02DC3C}" dt="2021-11-04T21:33:57.201" v="1319" actId="27636"/>
          <ac:spMkLst>
            <pc:docMk/>
            <pc:sldMk cId="574685810" sldId="464"/>
            <ac:spMk id="4" creationId="{F5C8A10A-ACC6-4E13-9495-B7ED4D0B98A6}"/>
          </ac:spMkLst>
        </pc:spChg>
      </pc:sldChg>
      <pc:sldChg chg="del">
        <pc:chgData name="Andrzej Zybała" userId="d299c23f-07b9-4338-88e4-5184e82bd269" providerId="ADAL" clId="{23B9FA76-1525-4FFE-90C0-BC594D02DC3C}" dt="2021-11-04T10:07:53.271" v="971" actId="47"/>
        <pc:sldMkLst>
          <pc:docMk/>
          <pc:sldMk cId="2406332523" sldId="465"/>
        </pc:sldMkLst>
      </pc:sldChg>
      <pc:sldChg chg="del">
        <pc:chgData name="Andrzej Zybała" userId="d299c23f-07b9-4338-88e4-5184e82bd269" providerId="ADAL" clId="{23B9FA76-1525-4FFE-90C0-BC594D02DC3C}" dt="2021-11-04T21:35:01.391" v="1326" actId="47"/>
        <pc:sldMkLst>
          <pc:docMk/>
          <pc:sldMk cId="2483307895" sldId="466"/>
        </pc:sldMkLst>
      </pc:sldChg>
      <pc:sldChg chg="addSp delSp modSp mod">
        <pc:chgData name="Andrzej Zybała" userId="d299c23f-07b9-4338-88e4-5184e82bd269" providerId="ADAL" clId="{23B9FA76-1525-4FFE-90C0-BC594D02DC3C}" dt="2021-11-05T07:49:40.084" v="1895" actId="20577"/>
        <pc:sldMkLst>
          <pc:docMk/>
          <pc:sldMk cId="4033001457" sldId="467"/>
        </pc:sldMkLst>
        <pc:spChg chg="mod">
          <ac:chgData name="Andrzej Zybała" userId="d299c23f-07b9-4338-88e4-5184e82bd269" providerId="ADAL" clId="{23B9FA76-1525-4FFE-90C0-BC594D02DC3C}" dt="2021-11-05T07:45:51.162" v="1863" actId="255"/>
          <ac:spMkLst>
            <pc:docMk/>
            <pc:sldMk cId="4033001457" sldId="467"/>
            <ac:spMk id="2" creationId="{43D48EFE-82F7-4B80-80B1-929ADC0747A0}"/>
          </ac:spMkLst>
        </pc:spChg>
        <pc:spChg chg="mod">
          <ac:chgData name="Andrzej Zybała" userId="d299c23f-07b9-4338-88e4-5184e82bd269" providerId="ADAL" clId="{23B9FA76-1525-4FFE-90C0-BC594D02DC3C}" dt="2021-11-05T07:49:40.084" v="1895" actId="20577"/>
          <ac:spMkLst>
            <pc:docMk/>
            <pc:sldMk cId="4033001457" sldId="467"/>
            <ac:spMk id="3" creationId="{A05B77B5-2748-477A-B9A5-3156E03C02FB}"/>
          </ac:spMkLst>
        </pc:spChg>
        <pc:spChg chg="mod">
          <ac:chgData name="Andrzej Zybała" userId="d299c23f-07b9-4338-88e4-5184e82bd269" providerId="ADAL" clId="{23B9FA76-1525-4FFE-90C0-BC594D02DC3C}" dt="2021-11-05T07:08:45.369" v="1479" actId="27636"/>
          <ac:spMkLst>
            <pc:docMk/>
            <pc:sldMk cId="4033001457" sldId="467"/>
            <ac:spMk id="4" creationId="{A948FB2A-12D8-42B6-9C6E-886617CFEF9D}"/>
          </ac:spMkLst>
        </pc:spChg>
        <pc:spChg chg="add del">
          <ac:chgData name="Andrzej Zybała" userId="d299c23f-07b9-4338-88e4-5184e82bd269" providerId="ADAL" clId="{23B9FA76-1525-4FFE-90C0-BC594D02DC3C}" dt="2021-11-04T21:37:41.782" v="1333" actId="22"/>
          <ac:spMkLst>
            <pc:docMk/>
            <pc:sldMk cId="4033001457" sldId="467"/>
            <ac:spMk id="7" creationId="{86E9AE25-EE35-4CCF-946E-489AD45438AF}"/>
          </ac:spMkLst>
        </pc:spChg>
        <pc:spChg chg="del mod">
          <ac:chgData name="Andrzej Zybała" userId="d299c23f-07b9-4338-88e4-5184e82bd269" providerId="ADAL" clId="{23B9FA76-1525-4FFE-90C0-BC594D02DC3C}" dt="2021-11-05T07:10:03.363" v="1483" actId="21"/>
          <ac:spMkLst>
            <pc:docMk/>
            <pc:sldMk cId="4033001457" sldId="467"/>
            <ac:spMk id="8" creationId="{E5ECBD09-D1F0-4A16-BB24-1074DED31956}"/>
          </ac:spMkLst>
        </pc:spChg>
      </pc:sldChg>
      <pc:sldChg chg="modSp new mod">
        <pc:chgData name="Andrzej Zybała" userId="d299c23f-07b9-4338-88e4-5184e82bd269" providerId="ADAL" clId="{23B9FA76-1525-4FFE-90C0-BC594D02DC3C}" dt="2021-11-05T07:55:06.348" v="1949" actId="20577"/>
        <pc:sldMkLst>
          <pc:docMk/>
          <pc:sldMk cId="3589772632" sldId="468"/>
        </pc:sldMkLst>
        <pc:spChg chg="mod">
          <ac:chgData name="Andrzej Zybała" userId="d299c23f-07b9-4338-88e4-5184e82bd269" providerId="ADAL" clId="{23B9FA76-1525-4FFE-90C0-BC594D02DC3C}" dt="2021-11-04T21:32:09.109" v="1295"/>
          <ac:spMkLst>
            <pc:docMk/>
            <pc:sldMk cId="3589772632" sldId="468"/>
            <ac:spMk id="2" creationId="{759DA30E-B0A2-44B8-ABAB-9B7F5A673540}"/>
          </ac:spMkLst>
        </pc:spChg>
        <pc:spChg chg="mod">
          <ac:chgData name="Andrzej Zybała" userId="d299c23f-07b9-4338-88e4-5184e82bd269" providerId="ADAL" clId="{23B9FA76-1525-4FFE-90C0-BC594D02DC3C}" dt="2021-11-05T07:24:21.041" v="1668" actId="20577"/>
          <ac:spMkLst>
            <pc:docMk/>
            <pc:sldMk cId="3589772632" sldId="468"/>
            <ac:spMk id="3" creationId="{B5F67246-5D38-4831-B29A-ECE916F54CA8}"/>
          </ac:spMkLst>
        </pc:spChg>
        <pc:spChg chg="mod">
          <ac:chgData name="Andrzej Zybała" userId="d299c23f-07b9-4338-88e4-5184e82bd269" providerId="ADAL" clId="{23B9FA76-1525-4FFE-90C0-BC594D02DC3C}" dt="2021-11-05T07:55:06.348" v="1949" actId="20577"/>
          <ac:spMkLst>
            <pc:docMk/>
            <pc:sldMk cId="3589772632" sldId="468"/>
            <ac:spMk id="4" creationId="{DED31F59-32CE-4CD1-B27F-265E6EDCB366}"/>
          </ac:spMkLst>
        </pc:spChg>
      </pc:sldChg>
      <pc:sldChg chg="addSp delSp modSp new mod">
        <pc:chgData name="Andrzej Zybała" userId="d299c23f-07b9-4338-88e4-5184e82bd269" providerId="ADAL" clId="{23B9FA76-1525-4FFE-90C0-BC594D02DC3C}" dt="2021-11-04T21:41:41.690" v="1342" actId="14100"/>
        <pc:sldMkLst>
          <pc:docMk/>
          <pc:sldMk cId="201964545" sldId="469"/>
        </pc:sldMkLst>
        <pc:spChg chg="mod">
          <ac:chgData name="Andrzej Zybała" userId="d299c23f-07b9-4338-88e4-5184e82bd269" providerId="ADAL" clId="{23B9FA76-1525-4FFE-90C0-BC594D02DC3C}" dt="2021-11-04T21:07:35.897" v="1152" actId="20577"/>
          <ac:spMkLst>
            <pc:docMk/>
            <pc:sldMk cId="201964545" sldId="469"/>
            <ac:spMk id="2" creationId="{F23593BF-F04F-4B17-B313-F97DB9DFC1D2}"/>
          </ac:spMkLst>
        </pc:spChg>
        <pc:spChg chg="del">
          <ac:chgData name="Andrzej Zybała" userId="d299c23f-07b9-4338-88e4-5184e82bd269" providerId="ADAL" clId="{23B9FA76-1525-4FFE-90C0-BC594D02DC3C}" dt="2021-11-04T21:07:07.022" v="1139" actId="478"/>
          <ac:spMkLst>
            <pc:docMk/>
            <pc:sldMk cId="201964545" sldId="469"/>
            <ac:spMk id="3" creationId="{2E854108-D33B-4DD0-9590-5A0ED913374F}"/>
          </ac:spMkLst>
        </pc:spChg>
        <pc:spChg chg="del">
          <ac:chgData name="Andrzej Zybała" userId="d299c23f-07b9-4338-88e4-5184e82bd269" providerId="ADAL" clId="{23B9FA76-1525-4FFE-90C0-BC594D02DC3C}" dt="2021-11-04T21:07:07.022" v="1139" actId="478"/>
          <ac:spMkLst>
            <pc:docMk/>
            <pc:sldMk cId="201964545" sldId="469"/>
            <ac:spMk id="4" creationId="{2104056E-B48D-4FC0-A824-D1232AEA7310}"/>
          </ac:spMkLst>
        </pc:spChg>
        <pc:spChg chg="add mod">
          <ac:chgData name="Andrzej Zybała" userId="d299c23f-07b9-4338-88e4-5184e82bd269" providerId="ADAL" clId="{23B9FA76-1525-4FFE-90C0-BC594D02DC3C}" dt="2021-11-04T21:41:41.690" v="1342" actId="14100"/>
          <ac:spMkLst>
            <pc:docMk/>
            <pc:sldMk cId="201964545" sldId="469"/>
            <ac:spMk id="8" creationId="{04CA25F2-5E59-40E3-8CC0-09922150F0FA}"/>
          </ac:spMkLst>
        </pc:spChg>
        <pc:picChg chg="add mod">
          <ac:chgData name="Andrzej Zybała" userId="d299c23f-07b9-4338-88e4-5184e82bd269" providerId="ADAL" clId="{23B9FA76-1525-4FFE-90C0-BC594D02DC3C}" dt="2021-11-04T21:07:14.984" v="1142" actId="14100"/>
          <ac:picMkLst>
            <pc:docMk/>
            <pc:sldMk cId="201964545" sldId="469"/>
            <ac:picMk id="6" creationId="{EDBBF295-3D62-4868-B7A2-6CAB6EB079C3}"/>
          </ac:picMkLst>
        </pc:picChg>
      </pc:sldChg>
      <pc:sldChg chg="addSp delSp modSp add mod setBg modClrScheme delDesignElem chgLayout">
        <pc:chgData name="Andrzej Zybała" userId="d299c23f-07b9-4338-88e4-5184e82bd269" providerId="ADAL" clId="{23B9FA76-1525-4FFE-90C0-BC594D02DC3C}" dt="2021-11-04T21:34:45.300" v="1324" actId="26606"/>
        <pc:sldMkLst>
          <pc:docMk/>
          <pc:sldMk cId="1141354636" sldId="470"/>
        </pc:sldMkLst>
        <pc:spChg chg="del">
          <ac:chgData name="Andrzej Zybała" userId="d299c23f-07b9-4338-88e4-5184e82bd269" providerId="ADAL" clId="{23B9FA76-1525-4FFE-90C0-BC594D02DC3C}" dt="2021-11-04T21:34:22.602" v="1321"/>
          <ac:spMkLst>
            <pc:docMk/>
            <pc:sldMk cId="1141354636" sldId="470"/>
            <ac:spMk id="72" creationId="{19D32F93-50AC-4C46-A5DB-291C60DDB7BD}"/>
          </ac:spMkLst>
        </pc:spChg>
        <pc:spChg chg="del">
          <ac:chgData name="Andrzej Zybała" userId="d299c23f-07b9-4338-88e4-5184e82bd269" providerId="ADAL" clId="{23B9FA76-1525-4FFE-90C0-BC594D02DC3C}" dt="2021-11-04T21:34:22.602" v="1321"/>
          <ac:spMkLst>
            <pc:docMk/>
            <pc:sldMk cId="1141354636" sldId="470"/>
            <ac:spMk id="74" creationId="{827DC2C4-B485-428A-BF4A-472D2967F47F}"/>
          </ac:spMkLst>
        </pc:spChg>
        <pc:spChg chg="del">
          <ac:chgData name="Andrzej Zybała" userId="d299c23f-07b9-4338-88e4-5184e82bd269" providerId="ADAL" clId="{23B9FA76-1525-4FFE-90C0-BC594D02DC3C}" dt="2021-11-04T21:34:22.602" v="1321"/>
          <ac:spMkLst>
            <pc:docMk/>
            <pc:sldMk cId="1141354636" sldId="470"/>
            <ac:spMk id="76" creationId="{EE04B5EB-F158-4507-90DD-BD23620C7CC9}"/>
          </ac:spMkLst>
        </pc:spChg>
        <pc:spChg chg="mod ord">
          <ac:chgData name="Andrzej Zybała" userId="d299c23f-07b9-4338-88e4-5184e82bd269" providerId="ADAL" clId="{23B9FA76-1525-4FFE-90C0-BC594D02DC3C}" dt="2021-11-04T21:34:45.300" v="1324" actId="26606"/>
          <ac:spMkLst>
            <pc:docMk/>
            <pc:sldMk cId="1141354636" sldId="470"/>
            <ac:spMk id="17410" creationId="{7E1B7B7A-63FF-4BA1-AAB6-628D241D637B}"/>
          </ac:spMkLst>
        </pc:spChg>
        <pc:spChg chg="mod ord">
          <ac:chgData name="Andrzej Zybała" userId="d299c23f-07b9-4338-88e4-5184e82bd269" providerId="ADAL" clId="{23B9FA76-1525-4FFE-90C0-BC594D02DC3C}" dt="2021-11-04T21:34:45.300" v="1324" actId="26606"/>
          <ac:spMkLst>
            <pc:docMk/>
            <pc:sldMk cId="1141354636" sldId="470"/>
            <ac:spMk id="17411" creationId="{1AD20022-AE85-4E60-98A7-59D24A34548D}"/>
          </ac:spMkLst>
        </pc:spChg>
        <pc:spChg chg="add">
          <ac:chgData name="Andrzej Zybała" userId="d299c23f-07b9-4338-88e4-5184e82bd269" providerId="ADAL" clId="{23B9FA76-1525-4FFE-90C0-BC594D02DC3C}" dt="2021-11-04T21:34:45.300" v="1324" actId="26606"/>
          <ac:spMkLst>
            <pc:docMk/>
            <pc:sldMk cId="1141354636" sldId="470"/>
            <ac:spMk id="17413" creationId="{19D32F93-50AC-4C46-A5DB-291C60DDB7BD}"/>
          </ac:spMkLst>
        </pc:spChg>
        <pc:spChg chg="add">
          <ac:chgData name="Andrzej Zybała" userId="d299c23f-07b9-4338-88e4-5184e82bd269" providerId="ADAL" clId="{23B9FA76-1525-4FFE-90C0-BC594D02DC3C}" dt="2021-11-04T21:34:45.300" v="1324" actId="26606"/>
          <ac:spMkLst>
            <pc:docMk/>
            <pc:sldMk cId="1141354636" sldId="470"/>
            <ac:spMk id="17414" creationId="{827DC2C4-B485-428A-BF4A-472D2967F47F}"/>
          </ac:spMkLst>
        </pc:spChg>
        <pc:spChg chg="add">
          <ac:chgData name="Andrzej Zybała" userId="d299c23f-07b9-4338-88e4-5184e82bd269" providerId="ADAL" clId="{23B9FA76-1525-4FFE-90C0-BC594D02DC3C}" dt="2021-11-04T21:34:45.300" v="1324" actId="26606"/>
          <ac:spMkLst>
            <pc:docMk/>
            <pc:sldMk cId="1141354636" sldId="470"/>
            <ac:spMk id="17415" creationId="{EE04B5EB-F158-4507-90DD-BD23620C7CC9}"/>
          </ac:spMkLst>
        </pc:spChg>
      </pc:sldChg>
      <pc:sldChg chg="add">
        <pc:chgData name="Andrzej Zybała" userId="d299c23f-07b9-4338-88e4-5184e82bd269" providerId="ADAL" clId="{23B9FA76-1525-4FFE-90C0-BC594D02DC3C}" dt="2021-11-04T21:34:58.717" v="1325"/>
        <pc:sldMkLst>
          <pc:docMk/>
          <pc:sldMk cId="1383082228" sldId="471"/>
        </pc:sldMkLst>
      </pc:sldChg>
      <pc:sldChg chg="addSp delSp modSp new mod modClrScheme chgLayout">
        <pc:chgData name="Andrzej Zybała" userId="d299c23f-07b9-4338-88e4-5184e82bd269" providerId="ADAL" clId="{23B9FA76-1525-4FFE-90C0-BC594D02DC3C}" dt="2021-11-05T07:11:32.220" v="1514" actId="20577"/>
        <pc:sldMkLst>
          <pc:docMk/>
          <pc:sldMk cId="655673195" sldId="472"/>
        </pc:sldMkLst>
        <pc:spChg chg="del mod ord">
          <ac:chgData name="Andrzej Zybała" userId="d299c23f-07b9-4338-88e4-5184e82bd269" providerId="ADAL" clId="{23B9FA76-1525-4FFE-90C0-BC594D02DC3C}" dt="2021-11-04T21:37:48.624" v="1335" actId="700"/>
          <ac:spMkLst>
            <pc:docMk/>
            <pc:sldMk cId="655673195" sldId="472"/>
            <ac:spMk id="2" creationId="{377F24FE-90CF-41C5-BCCF-8F90D50A0129}"/>
          </ac:spMkLst>
        </pc:spChg>
        <pc:spChg chg="del">
          <ac:chgData name="Andrzej Zybała" userId="d299c23f-07b9-4338-88e4-5184e82bd269" providerId="ADAL" clId="{23B9FA76-1525-4FFE-90C0-BC594D02DC3C}" dt="2021-11-04T21:37:48.624" v="1335" actId="700"/>
          <ac:spMkLst>
            <pc:docMk/>
            <pc:sldMk cId="655673195" sldId="472"/>
            <ac:spMk id="3" creationId="{8ABE62D5-2896-4BA9-8549-8292BD90E64D}"/>
          </ac:spMkLst>
        </pc:spChg>
        <pc:spChg chg="del">
          <ac:chgData name="Andrzej Zybała" userId="d299c23f-07b9-4338-88e4-5184e82bd269" providerId="ADAL" clId="{23B9FA76-1525-4FFE-90C0-BC594D02DC3C}" dt="2021-11-04T21:37:48.624" v="1335" actId="700"/>
          <ac:spMkLst>
            <pc:docMk/>
            <pc:sldMk cId="655673195" sldId="472"/>
            <ac:spMk id="4" creationId="{373C31E1-A049-49C4-ACCB-C3E9EE95D73C}"/>
          </ac:spMkLst>
        </pc:spChg>
        <pc:spChg chg="add del mod ord">
          <ac:chgData name="Andrzej Zybała" userId="d299c23f-07b9-4338-88e4-5184e82bd269" providerId="ADAL" clId="{23B9FA76-1525-4FFE-90C0-BC594D02DC3C}" dt="2021-11-04T21:53:08.051" v="1351" actId="700"/>
          <ac:spMkLst>
            <pc:docMk/>
            <pc:sldMk cId="655673195" sldId="472"/>
            <ac:spMk id="5" creationId="{20BC9857-3888-40E8-86FC-B5498BCBFA8B}"/>
          </ac:spMkLst>
        </pc:spChg>
        <pc:spChg chg="add mod">
          <ac:chgData name="Andrzej Zybała" userId="d299c23f-07b9-4338-88e4-5184e82bd269" providerId="ADAL" clId="{23B9FA76-1525-4FFE-90C0-BC594D02DC3C}" dt="2021-11-05T07:11:32.220" v="1514" actId="20577"/>
          <ac:spMkLst>
            <pc:docMk/>
            <pc:sldMk cId="655673195" sldId="472"/>
            <ac:spMk id="5" creationId="{E1FEDB24-6033-44EC-AEE5-FD69850D5CA0}"/>
          </ac:spMkLst>
        </pc:spChg>
        <pc:spChg chg="add del">
          <ac:chgData name="Andrzej Zybała" userId="d299c23f-07b9-4338-88e4-5184e82bd269" providerId="ADAL" clId="{23B9FA76-1525-4FFE-90C0-BC594D02DC3C}" dt="2021-11-04T21:37:50.984" v="1337" actId="22"/>
          <ac:spMkLst>
            <pc:docMk/>
            <pc:sldMk cId="655673195" sldId="472"/>
            <ac:spMk id="7" creationId="{6C6D8B45-137F-485E-9FC7-A9F7040562D9}"/>
          </ac:spMkLst>
        </pc:spChg>
        <pc:spChg chg="add del">
          <ac:chgData name="Andrzej Zybała" userId="d299c23f-07b9-4338-88e4-5184e82bd269" providerId="ADAL" clId="{23B9FA76-1525-4FFE-90C0-BC594D02DC3C}" dt="2021-11-04T21:38:26.355" v="1339" actId="22"/>
          <ac:spMkLst>
            <pc:docMk/>
            <pc:sldMk cId="655673195" sldId="472"/>
            <ac:spMk id="9" creationId="{8038828F-9770-4D65-85C9-7F845D0CECEE}"/>
          </ac:spMkLst>
        </pc:spChg>
        <pc:spChg chg="add mod ord">
          <ac:chgData name="Andrzej Zybała" userId="d299c23f-07b9-4338-88e4-5184e82bd269" providerId="ADAL" clId="{23B9FA76-1525-4FFE-90C0-BC594D02DC3C}" dt="2021-11-05T07:10:51.324" v="1506" actId="207"/>
          <ac:spMkLst>
            <pc:docMk/>
            <pc:sldMk cId="655673195" sldId="472"/>
            <ac:spMk id="10" creationId="{2EB1D306-F9C6-4AE1-BAE8-EB3BACC43150}"/>
          </ac:spMkLst>
        </pc:spChg>
        <pc:spChg chg="add mod ord">
          <ac:chgData name="Andrzej Zybała" userId="d299c23f-07b9-4338-88e4-5184e82bd269" providerId="ADAL" clId="{23B9FA76-1525-4FFE-90C0-BC594D02DC3C}" dt="2021-11-05T07:10:46.693" v="1505" actId="14100"/>
          <ac:spMkLst>
            <pc:docMk/>
            <pc:sldMk cId="655673195" sldId="472"/>
            <ac:spMk id="11" creationId="{2C324412-BB3F-46CE-929E-EE2DBFDC5995}"/>
          </ac:spMkLst>
        </pc:spChg>
        <pc:spChg chg="add mod">
          <ac:chgData name="Andrzej Zybała" userId="d299c23f-07b9-4338-88e4-5184e82bd269" providerId="ADAL" clId="{23B9FA76-1525-4FFE-90C0-BC594D02DC3C}" dt="2021-11-05T07:10:19.600" v="1486" actId="1076"/>
          <ac:spMkLst>
            <pc:docMk/>
            <pc:sldMk cId="655673195" sldId="472"/>
            <ac:spMk id="13" creationId="{3F6031D0-690F-4BD1-9AEB-B8938C26C2CA}"/>
          </ac:spMkLst>
        </pc:spChg>
      </pc:sldChg>
      <pc:sldChg chg="modSp new mod">
        <pc:chgData name="Andrzej Zybała" userId="d299c23f-07b9-4338-88e4-5184e82bd269" providerId="ADAL" clId="{23B9FA76-1525-4FFE-90C0-BC594D02DC3C}" dt="2021-11-05T07:15:14.855" v="1552" actId="20577"/>
        <pc:sldMkLst>
          <pc:docMk/>
          <pc:sldMk cId="3282706839" sldId="473"/>
        </pc:sldMkLst>
        <pc:spChg chg="mod">
          <ac:chgData name="Andrzej Zybała" userId="d299c23f-07b9-4338-88e4-5184e82bd269" providerId="ADAL" clId="{23B9FA76-1525-4FFE-90C0-BC594D02DC3C}" dt="2021-11-05T07:13:48.128" v="1521" actId="207"/>
          <ac:spMkLst>
            <pc:docMk/>
            <pc:sldMk cId="3282706839" sldId="473"/>
            <ac:spMk id="2" creationId="{E9A0D079-9CFC-446D-863B-DC3F54D1E549}"/>
          </ac:spMkLst>
        </pc:spChg>
        <pc:spChg chg="mod">
          <ac:chgData name="Andrzej Zybała" userId="d299c23f-07b9-4338-88e4-5184e82bd269" providerId="ADAL" clId="{23B9FA76-1525-4FFE-90C0-BC594D02DC3C}" dt="2021-11-05T07:15:14.855" v="1552" actId="20577"/>
          <ac:spMkLst>
            <pc:docMk/>
            <pc:sldMk cId="3282706839" sldId="473"/>
            <ac:spMk id="3" creationId="{F7AA2650-DC13-49C6-9EB8-3A1CF0FC2627}"/>
          </ac:spMkLst>
        </pc:spChg>
        <pc:spChg chg="mod">
          <ac:chgData name="Andrzej Zybała" userId="d299c23f-07b9-4338-88e4-5184e82bd269" providerId="ADAL" clId="{23B9FA76-1525-4FFE-90C0-BC594D02DC3C}" dt="2021-11-05T07:14:46.102" v="1536" actId="20578"/>
          <ac:spMkLst>
            <pc:docMk/>
            <pc:sldMk cId="3282706839" sldId="473"/>
            <ac:spMk id="4" creationId="{95468539-5A81-444E-9CAF-A005A5C15ABD}"/>
          </ac:spMkLst>
        </pc:spChg>
      </pc:sldChg>
      <pc:sldChg chg="modSp new mod">
        <pc:chgData name="Andrzej Zybała" userId="d299c23f-07b9-4338-88e4-5184e82bd269" providerId="ADAL" clId="{23B9FA76-1525-4FFE-90C0-BC594D02DC3C}" dt="2021-11-05T07:38:32.209" v="1834" actId="207"/>
        <pc:sldMkLst>
          <pc:docMk/>
          <pc:sldMk cId="4022504590" sldId="474"/>
        </pc:sldMkLst>
        <pc:spChg chg="mod">
          <ac:chgData name="Andrzej Zybała" userId="d299c23f-07b9-4338-88e4-5184e82bd269" providerId="ADAL" clId="{23B9FA76-1525-4FFE-90C0-BC594D02DC3C}" dt="2021-11-05T07:33:27.093" v="1768" actId="5793"/>
          <ac:spMkLst>
            <pc:docMk/>
            <pc:sldMk cId="4022504590" sldId="474"/>
            <ac:spMk id="2" creationId="{121E421B-5818-4D48-B865-BC783CF6039A}"/>
          </ac:spMkLst>
        </pc:spChg>
        <pc:spChg chg="mod">
          <ac:chgData name="Andrzej Zybała" userId="d299c23f-07b9-4338-88e4-5184e82bd269" providerId="ADAL" clId="{23B9FA76-1525-4FFE-90C0-BC594D02DC3C}" dt="2021-11-05T07:31:56.386" v="1762" actId="255"/>
          <ac:spMkLst>
            <pc:docMk/>
            <pc:sldMk cId="4022504590" sldId="474"/>
            <ac:spMk id="3" creationId="{823DBBED-9EFE-4E92-ACA7-CA836CE27DA8}"/>
          </ac:spMkLst>
        </pc:spChg>
        <pc:spChg chg="mod">
          <ac:chgData name="Andrzej Zybała" userId="d299c23f-07b9-4338-88e4-5184e82bd269" providerId="ADAL" clId="{23B9FA76-1525-4FFE-90C0-BC594D02DC3C}" dt="2021-11-05T07:38:32.209" v="1834" actId="207"/>
          <ac:spMkLst>
            <pc:docMk/>
            <pc:sldMk cId="4022504590" sldId="474"/>
            <ac:spMk id="4" creationId="{3940CBBD-628F-4BC8-B951-10E06DEB898D}"/>
          </ac:spMkLst>
        </pc:spChg>
      </pc:sldChg>
      <pc:sldChg chg="add del">
        <pc:chgData name="Andrzej Zybała" userId="d299c23f-07b9-4338-88e4-5184e82bd269" providerId="ADAL" clId="{23B9FA76-1525-4FFE-90C0-BC594D02DC3C}" dt="2021-11-05T07:24:54.444" v="1679"/>
        <pc:sldMkLst>
          <pc:docMk/>
          <pc:sldMk cId="2438089759" sldId="475"/>
        </pc:sldMkLst>
      </pc:sldChg>
      <pc:sldChg chg="add del">
        <pc:chgData name="Andrzej Zybała" userId="d299c23f-07b9-4338-88e4-5184e82bd269" providerId="ADAL" clId="{23B9FA76-1525-4FFE-90C0-BC594D02DC3C}" dt="2021-11-05T07:24:54.444" v="1679"/>
        <pc:sldMkLst>
          <pc:docMk/>
          <pc:sldMk cId="1529280857" sldId="4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F0E3ED0-71D4-4AAD-B825-3A4733C40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E9395A5-2601-4432-93A6-0EB3A2F72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610B90B-B345-476A-9EFD-D1E5A370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7016-4691-4579-B720-F3E0A9BCF02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5C61002-B58D-45D1-853E-78639CBE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298A179-27E8-4120-84A0-569F87C4C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A53B-FA63-46D4-A265-041CD5A9E6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3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95F8411-2DC0-4256-895B-B7E2B7991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BF945514-79D7-4F08-BB60-5711FAB41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5DA7419-9781-4BA7-8B81-96A10BFDA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7016-4691-4579-B720-F3E0A9BCF02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A3A5932-7286-4C18-A0AC-F85F2EB00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7FDB8D1-4504-4267-A45F-E67CEBC5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A53B-FA63-46D4-A265-041CD5A9E6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8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76B174B1-7239-4CDC-8E0C-25A4DE7E3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AECC5A91-9A3C-4987-9ADD-84325F5FE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D291F44-4388-4DA5-ABE6-48DDE54EF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7016-4691-4579-B720-F3E0A9BCF02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DB7771A-90FE-43CD-936B-827A1B97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4F169FE-BB79-4E0F-818A-F6BC3754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A53B-FA63-46D4-A265-041CD5A9E6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1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2225C97-3E0B-4802-82F9-435AB24A7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3F16155-6895-4B49-9DCC-6D309E7F2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846C130-EC51-463B-BBF6-3F891D12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7016-4691-4579-B720-F3E0A9BCF02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ACF91D1-2DC7-4832-BE3E-8EADDE0B6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2B73EA0-24A6-462C-9AAD-F2477596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A53B-FA63-46D4-A265-041CD5A9E6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6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31BFC29-8A02-4C3D-8135-01584B03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B9ACA20-4C2D-49E4-863D-CCDD0764C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E7F156B-5BE2-4E0A-A253-5058EED96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7016-4691-4579-B720-F3E0A9BCF02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081FB24-22E5-443E-AE13-7F43EB6B6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2F7625B-278E-4942-A9C8-66FA89721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A53B-FA63-46D4-A265-041CD5A9E6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3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1FDA586-D8C4-4799-AA3D-7C4493ED2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1AD896D-0FF9-4728-91A2-3F34947C4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65FE9722-0B6C-4273-B0BD-A04FA6F30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90CD4967-CF92-41BE-8D83-C8FB05381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7016-4691-4579-B720-F3E0A9BCF02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8884AE50-6F52-4BF8-B4D2-5F27D565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65DB2FF1-E6A5-48A9-A544-EE56691C2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A53B-FA63-46D4-A265-041CD5A9E6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0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1A3D9A3-F6B7-4D50-80EB-C5A27BA02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48329AE-ADDD-4030-9809-C8E44746A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BAD04F1-0D71-496C-B945-3505DAFEF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8BD70E6A-A2FA-4EC3-AC71-265D3C110C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B09DC239-1B14-473D-9381-2497DFF10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41FD8B26-65C5-49C3-A7DC-D2BDF232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7016-4691-4579-B720-F3E0A9BCF02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3D6AB499-0293-439D-9E40-069187A1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A2744D97-6447-46A3-85F0-503D67F4E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A53B-FA63-46D4-A265-041CD5A9E6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3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D1FE53D-9D8F-4865-879F-B90A6BF7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BDB3F80B-8429-496F-B000-FBBD2837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7016-4691-4579-B720-F3E0A9BCF02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CAC15863-A09D-45B8-A806-64D7F4E73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9E52BC91-0C76-416E-AC33-004611BE4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A53B-FA63-46D4-A265-041CD5A9E6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4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51AF930F-DFF6-452D-ADF5-32728A91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7016-4691-4579-B720-F3E0A9BCF02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AD1AC30C-0A3A-4B8C-805A-F1CF3F5E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632A3DBA-D400-4074-A50C-27FCD56AB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A53B-FA63-46D4-A265-041CD5A9E6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5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25949ED-8011-4AB8-8506-9D93CBEEE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B3A5336-3A86-4432-B945-3C0D9C03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50849C08-B4ED-43B7-9492-CC691C32E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9176EBD1-E3EA-4E88-9547-7B1E18009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7016-4691-4579-B720-F3E0A9BCF02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5261939-984E-491B-9A3D-9CA795A2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094D9E6D-C712-408B-86F5-A3D63E957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A53B-FA63-46D4-A265-041CD5A9E6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E20C303-164C-43E4-B256-115245EF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01E54420-EA2C-4282-BA84-A8DF6D537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6B9F3D7-AA8E-4DEF-BAFE-CB8DD1FDA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DCAA902D-A5F1-4BA0-ADE3-D14D22783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7016-4691-4579-B720-F3E0A9BCF02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A81CF49-A378-4720-A610-9E841BE71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CD94FEA9-EDB8-4585-AD56-8D6A61633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A53B-FA63-46D4-A265-041CD5A9E6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1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5CA7803C-7F47-4E52-ADB8-4CEA92121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A81421B-F3E0-4C17-942E-7F4E1B750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BB96130-0451-4BA1-8A45-394A81175C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C7016-4691-4579-B720-F3E0A9BCF02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8302DEB-2D7E-4A3B-BC22-C645093A1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820A6DF-304D-4ACE-8337-D54FE4285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8A53B-FA63-46D4-A265-041CD5A9E6A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files.pl/pl/index.php/Humanizacja_pracy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3" name="Rectangle 71">
            <a:extLst>
              <a:ext uri="{FF2B5EF4-FFF2-40B4-BE49-F238E27FC236}">
                <a16:creationId xmlns:a16="http://schemas.microsoft.com/office/drawing/2014/main" xmlns="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DB140C29-3E42-4069-9026-86DEE31A8DB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3" y="1613079"/>
            <a:ext cx="9613397" cy="1225708"/>
          </a:xfrm>
          <a:prstGeom prst="rect">
            <a:avLst/>
          </a:prstGeom>
        </p:spPr>
      </p:pic>
      <p:sp>
        <p:nvSpPr>
          <p:cNvPr id="17414" name="Right Triangle 73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15" name="Rectangle 75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ytuł 4">
            <a:extLst>
              <a:ext uri="{FF2B5EF4-FFF2-40B4-BE49-F238E27FC236}">
                <a16:creationId xmlns:a16="http://schemas.microsoft.com/office/drawing/2014/main" xmlns="" id="{7E1B7B7A-63FF-4BA1-AAB6-628D241D637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289304" y="3429000"/>
            <a:ext cx="8921672" cy="171330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tabLst>
                <a:tab pos="3051175" algn="l"/>
              </a:tabLst>
            </a:pPr>
            <a:r>
              <a:rPr lang="en-US" sz="5600" i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humanization of work: theoretical profiles</a:t>
            </a:r>
            <a:r>
              <a:rPr lang="en-US" sz="56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lang="en-US" altLang="pl-PL" sz="5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411" name="Podtytuł 5">
            <a:extLst>
              <a:ext uri="{FF2B5EF4-FFF2-40B4-BE49-F238E27FC236}">
                <a16:creationId xmlns:a16="http://schemas.microsoft.com/office/drawing/2014/main" xmlns="" id="{1AD20022-AE85-4E60-98A7-59D24A34548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289303" y="5142305"/>
            <a:ext cx="7321298" cy="7531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9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Prof. Andrzej Zybała,</a:t>
            </a:r>
          </a:p>
          <a:p>
            <a:pPr marL="0" indent="0">
              <a:buNone/>
            </a:pPr>
            <a:r>
              <a:rPr lang="en-US" sz="19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Warsaw School of Economics</a:t>
            </a:r>
          </a:p>
          <a:p>
            <a:pPr marL="0" indent="0">
              <a:buNone/>
            </a:pPr>
            <a:endParaRPr lang="en-US" altLang="pl-PL" sz="19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354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BF0C885-1154-4B45-BDCA-ED3FFA1E527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dirty="0"/>
              <a:t>Basic </a:t>
            </a:r>
            <a:r>
              <a:rPr lang="pl-PL" dirty="0" err="1"/>
              <a:t>ideals</a:t>
            </a:r>
            <a:r>
              <a:rPr lang="pl-PL" dirty="0"/>
              <a:t> </a:t>
            </a:r>
            <a:r>
              <a:rPr lang="en-US" dirty="0"/>
              <a:t>behind</a:t>
            </a:r>
            <a:r>
              <a:rPr lang="pl-PL" dirty="0"/>
              <a:t> the work </a:t>
            </a:r>
            <a:r>
              <a:rPr lang="pl-PL" dirty="0" err="1"/>
              <a:t>humanisation</a:t>
            </a:r>
            <a:r>
              <a:rPr lang="pl-PL" dirty="0"/>
              <a:t>,</a:t>
            </a:r>
            <a:br>
              <a:rPr lang="pl-PL" dirty="0"/>
            </a:br>
            <a:r>
              <a:rPr lang="pl-PL" altLang="pl-PL" sz="3300" dirty="0" err="1"/>
              <a:t>humanistic</a:t>
            </a:r>
            <a:r>
              <a:rPr lang="pl-PL" altLang="pl-PL" sz="3300" dirty="0"/>
              <a:t> </a:t>
            </a:r>
            <a:r>
              <a:rPr lang="pl-PL" altLang="pl-PL" sz="3300" dirty="0" err="1"/>
              <a:t>principles</a:t>
            </a:r>
            <a:endParaRPr lang="en-US" sz="33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4BA2D17-5A65-4B50-9893-C5A3B6FEC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90488" indent="-90488"/>
            <a:r>
              <a:rPr lang="pl-PL" altLang="pl-PL" sz="1800" dirty="0"/>
              <a:t> </a:t>
            </a:r>
            <a:r>
              <a:rPr lang="en-US" altLang="pl-PL" sz="1800" dirty="0"/>
              <a:t>workers to be </a:t>
            </a:r>
            <a:r>
              <a:rPr lang="pl-PL" altLang="pl-PL" sz="1800" dirty="0" err="1"/>
              <a:t>perceived</a:t>
            </a:r>
            <a:r>
              <a:rPr lang="pl-PL" altLang="pl-PL" sz="1800" dirty="0"/>
              <a:t> </a:t>
            </a:r>
            <a:r>
              <a:rPr lang="en-US" altLang="pl-PL" sz="1800" dirty="0"/>
              <a:t>as individuals rather than robots</a:t>
            </a:r>
            <a:r>
              <a:rPr lang="pl-PL" altLang="pl-PL" sz="1800" dirty="0"/>
              <a:t>,</a:t>
            </a:r>
          </a:p>
          <a:p>
            <a:pPr marL="90488" indent="-90488"/>
            <a:r>
              <a:rPr lang="pl-PL" altLang="pl-PL" sz="1800" dirty="0"/>
              <a:t> </a:t>
            </a:r>
            <a:r>
              <a:rPr lang="pl-PL" altLang="pl-PL" sz="1800" dirty="0" err="1"/>
              <a:t>Employees</a:t>
            </a:r>
            <a:r>
              <a:rPr lang="pl-PL" altLang="pl-PL" sz="1800" dirty="0"/>
              <a:t> </a:t>
            </a:r>
            <a:r>
              <a:rPr lang="pl-PL" altLang="pl-PL" sz="1800" dirty="0" err="1"/>
              <a:t>are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moral</a:t>
            </a:r>
            <a:r>
              <a:rPr lang="pl-PL" altLang="pl-PL" sz="1800" dirty="0"/>
              <a:t> </a:t>
            </a:r>
            <a:r>
              <a:rPr lang="pl-PL" altLang="pl-PL" sz="1800" dirty="0" err="1"/>
              <a:t>agents</a:t>
            </a:r>
            <a:r>
              <a:rPr lang="pl-PL" altLang="pl-PL" sz="1800" dirty="0"/>
              <a:t>, not </a:t>
            </a:r>
            <a:r>
              <a:rPr lang="pl-PL" altLang="pl-PL" sz="1800" dirty="0" err="1"/>
              <a:t>parts</a:t>
            </a:r>
            <a:r>
              <a:rPr lang="pl-PL" altLang="pl-PL" sz="1800" dirty="0"/>
              <a:t> for </a:t>
            </a:r>
            <a:r>
              <a:rPr lang="pl-PL" altLang="pl-PL" sz="1800" dirty="0" err="1"/>
              <a:t>machines</a:t>
            </a:r>
            <a:r>
              <a:rPr lang="pl-PL" altLang="pl-PL" sz="1800" dirty="0"/>
              <a:t>.</a:t>
            </a:r>
          </a:p>
          <a:p>
            <a:pPr marL="0" indent="0">
              <a:buNone/>
            </a:pPr>
            <a:r>
              <a:rPr lang="pl-PL" altLang="pl-PL" sz="1800" dirty="0"/>
              <a:t>x</a:t>
            </a:r>
          </a:p>
          <a:p>
            <a:pPr marL="90488" indent="-90488"/>
            <a:r>
              <a:rPr lang="pl-PL" altLang="pl-PL" sz="1800" dirty="0" err="1"/>
              <a:t>Calling</a:t>
            </a:r>
            <a:r>
              <a:rPr lang="pl-PL" altLang="pl-PL" sz="1800" dirty="0"/>
              <a:t> for </a:t>
            </a:r>
            <a:r>
              <a:rPr lang="pl-PL" altLang="pl-PL" sz="1800" dirty="0" err="1"/>
              <a:t>humanistic</a:t>
            </a:r>
            <a:r>
              <a:rPr lang="pl-PL" altLang="pl-PL" sz="1800" dirty="0"/>
              <a:t> </a:t>
            </a:r>
            <a:r>
              <a:rPr lang="pl-PL" altLang="pl-PL" sz="1800" dirty="0" err="1"/>
              <a:t>forms</a:t>
            </a:r>
            <a:r>
              <a:rPr lang="pl-PL" altLang="pl-PL" sz="1800" dirty="0"/>
              <a:t> of work,</a:t>
            </a:r>
          </a:p>
          <a:p>
            <a:pPr marL="90488" indent="-90488"/>
            <a:r>
              <a:rPr lang="pl-PL" altLang="pl-PL" sz="1800" dirty="0"/>
              <a:t> </a:t>
            </a:r>
            <a:r>
              <a:rPr lang="pl-PL" altLang="pl-PL" sz="1800" dirty="0" err="1"/>
              <a:t>expressing</a:t>
            </a:r>
            <a:r>
              <a:rPr lang="pl-PL" altLang="pl-PL" sz="1800" dirty="0"/>
              <a:t> </a:t>
            </a:r>
            <a:r>
              <a:rPr lang="pl-PL" altLang="pl-PL" sz="1800" dirty="0" err="1"/>
              <a:t>humanitarian</a:t>
            </a:r>
            <a:r>
              <a:rPr lang="pl-PL" altLang="pl-PL" sz="1800" dirty="0"/>
              <a:t> </a:t>
            </a:r>
            <a:r>
              <a:rPr lang="pl-PL" altLang="pl-PL" sz="1800" dirty="0" err="1"/>
              <a:t>concern</a:t>
            </a:r>
            <a:r>
              <a:rPr lang="pl-PL" altLang="pl-PL" sz="1800" dirty="0"/>
              <a:t> for </a:t>
            </a:r>
            <a:r>
              <a:rPr lang="pl-PL" altLang="pl-PL" sz="1800" dirty="0" err="1"/>
              <a:t>employees</a:t>
            </a:r>
            <a:r>
              <a:rPr lang="pl-PL" altLang="pl-PL" sz="1800" dirty="0"/>
              <a:t>,</a:t>
            </a:r>
          </a:p>
          <a:p>
            <a:pPr marL="0" indent="0">
              <a:buNone/>
            </a:pPr>
            <a:r>
              <a:rPr lang="pl-PL" altLang="pl-PL" sz="1800" dirty="0"/>
              <a:t>x</a:t>
            </a:r>
          </a:p>
          <a:p>
            <a:r>
              <a:rPr lang="pl-PL" altLang="pl-PL" sz="1800" dirty="0" err="1"/>
              <a:t>Following</a:t>
            </a:r>
            <a:r>
              <a:rPr lang="pl-PL" altLang="pl-PL" sz="1800" dirty="0"/>
              <a:t> human-</a:t>
            </a:r>
            <a:r>
              <a:rPr lang="pl-PL" altLang="pl-PL" sz="1800" dirty="0" err="1"/>
              <a:t>centred</a:t>
            </a:r>
            <a:r>
              <a:rPr lang="pl-PL" altLang="pl-PL" sz="1800" dirty="0"/>
              <a:t> </a:t>
            </a:r>
            <a:r>
              <a:rPr lang="pl-PL" altLang="pl-PL" sz="1800" dirty="0" err="1"/>
              <a:t>models</a:t>
            </a:r>
            <a:r>
              <a:rPr lang="pl-PL" altLang="pl-PL" sz="1800" dirty="0"/>
              <a:t> of management,</a:t>
            </a:r>
          </a:p>
          <a:p>
            <a:r>
              <a:rPr lang="pl-PL" altLang="pl-PL" sz="1800" dirty="0"/>
              <a:t>human </a:t>
            </a:r>
            <a:r>
              <a:rPr lang="pl-PL" altLang="pl-PL" sz="1800" dirty="0" err="1"/>
              <a:t>workplace</a:t>
            </a:r>
            <a:r>
              <a:rPr lang="pl-PL" altLang="pl-PL" sz="1800" dirty="0"/>
              <a:t> - </a:t>
            </a:r>
            <a:r>
              <a:rPr lang="pl-PL" altLang="pl-PL" sz="1800" dirty="0" err="1"/>
              <a:t>releasing</a:t>
            </a:r>
            <a:r>
              <a:rPr lang="pl-PL" altLang="pl-PL" sz="1800" dirty="0"/>
              <a:t> human </a:t>
            </a:r>
            <a:r>
              <a:rPr lang="pl-PL" altLang="pl-PL" sz="1800" dirty="0" err="1"/>
              <a:t>potential</a:t>
            </a:r>
            <a:r>
              <a:rPr lang="pl-PL" altLang="pl-PL" sz="1800" dirty="0"/>
              <a:t>,</a:t>
            </a:r>
          </a:p>
          <a:p>
            <a:endParaRPr lang="pl-PL" altLang="pl-PL" sz="1800" dirty="0"/>
          </a:p>
          <a:p>
            <a:r>
              <a:rPr lang="pl-PL" altLang="pl-PL" sz="1800" dirty="0"/>
              <a:t>Employee </a:t>
            </a:r>
            <a:r>
              <a:rPr lang="pl-PL" altLang="pl-PL" sz="1800" dirty="0" err="1"/>
              <a:t>well-being</a:t>
            </a:r>
            <a:r>
              <a:rPr lang="pl-PL" altLang="pl-PL" sz="1800" dirty="0"/>
              <a:t>, </a:t>
            </a:r>
            <a:endParaRPr lang="pl-PL" altLang="pl-PL" sz="1800" b="1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59C524A-3704-4DF8-944A-EDAAD971F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90488" indent="-90488"/>
            <a:r>
              <a:rPr lang="pl-PL" altLang="pl-PL" dirty="0" err="1"/>
              <a:t>humanitarian</a:t>
            </a:r>
            <a:r>
              <a:rPr lang="pl-PL" altLang="pl-PL" dirty="0"/>
              <a:t> </a:t>
            </a:r>
            <a:r>
              <a:rPr lang="pl-PL" altLang="pl-PL" dirty="0" err="1"/>
              <a:t>treatment</a:t>
            </a:r>
            <a:r>
              <a:rPr lang="pl-PL" altLang="pl-PL" dirty="0"/>
              <a:t> of </a:t>
            </a:r>
            <a:r>
              <a:rPr lang="pl-PL" altLang="pl-PL" dirty="0" err="1"/>
              <a:t>employees</a:t>
            </a:r>
            <a:r>
              <a:rPr lang="pl-PL" altLang="pl-PL" dirty="0"/>
              <a:t>,</a:t>
            </a:r>
          </a:p>
          <a:p>
            <a:pPr marL="90488" indent="-90488"/>
            <a:r>
              <a:rPr lang="en-US" altLang="pl-PL" dirty="0"/>
              <a:t>humanistic approach to managing people</a:t>
            </a:r>
            <a:endParaRPr lang="pl-PL" altLang="pl-PL" dirty="0"/>
          </a:p>
          <a:p>
            <a:endParaRPr lang="en-US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54DF6FF9-3E9C-4B19-9C2F-578BC3C9609C}"/>
              </a:ext>
            </a:extLst>
          </p:cNvPr>
          <p:cNvSpPr txBox="1"/>
          <p:nvPr/>
        </p:nvSpPr>
        <p:spPr>
          <a:xfrm>
            <a:off x="3785260" y="6176963"/>
            <a:ext cx="6097978" cy="4770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l-PL" sz="2500" b="1" dirty="0"/>
              <a:t>‘</a:t>
            </a:r>
            <a:r>
              <a:rPr lang="pl-PL" sz="2500" b="1" dirty="0" err="1"/>
              <a:t>capitalism</a:t>
            </a:r>
            <a:r>
              <a:rPr lang="pl-PL" sz="2500" b="1" dirty="0"/>
              <a:t> with a  human face’,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29788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4E2BCAB-6EF3-4E46-A867-2E8FD39F358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Definition of </a:t>
            </a:r>
            <a:r>
              <a:rPr lang="pl-PL" b="1" dirty="0" err="1">
                <a:solidFill>
                  <a:srgbClr val="FF0000"/>
                </a:solidFill>
              </a:rPr>
              <a:t>humanisation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67E9901-7891-45C9-8AE3-D50AAC5D1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IE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umanis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ation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the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affirmation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human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dignity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work organisation and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mstances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GB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Putting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practice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dimension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human life,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economic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life,</a:t>
            </a:r>
            <a:r>
              <a:rPr lang="pl-PL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F591C187-5763-4EEA-8BC1-520DA7554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„As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societies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evolve, employees and the public demand a more humanized and democratic form of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workforce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governance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.”</a:t>
            </a:r>
            <a:endParaRPr lang="en-GB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A015AC48-2BBF-4DAB-A02E-F29E240E4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B6A5-3D83-4118-9AC2-83CFFFE34BC6}" type="slidenum">
              <a:rPr lang="pl-PL" smtClean="0"/>
              <a:t>11</a:t>
            </a:fld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4602D3C2-54D8-4255-B933-0E0F3DED3EAE}"/>
              </a:ext>
            </a:extLst>
          </p:cNvPr>
          <p:cNvSpPr txBox="1"/>
          <p:nvPr/>
        </p:nvSpPr>
        <p:spPr>
          <a:xfrm>
            <a:off x="142504" y="5226784"/>
            <a:ext cx="5722917" cy="9614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Viktor E. </a:t>
            </a:r>
            <a:r>
              <a:rPr lang="pl-PL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Frankl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reno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ed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Austrian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-American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psychiatrist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pointed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out the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dangers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human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dignity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derived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 the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economic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system.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29DE77CA-58B6-449D-A187-C2F0BAD429FF}"/>
              </a:ext>
            </a:extLst>
          </p:cNvPr>
          <p:cNvSpPr txBox="1"/>
          <p:nvPr/>
        </p:nvSpPr>
        <p:spPr>
          <a:xfrm>
            <a:off x="6172200" y="6396335"/>
            <a:ext cx="60979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Oxford Handbook of Participation in Organizations</a:t>
            </a:r>
            <a:r>
              <a:rPr lang="pl-PL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edited by Adrian Wilkinson, Paul J. Gollan, Mick Marchington, David Lewin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16936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B9B46D5-419D-4159-96E3-B536DBF49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540B0B4-E000-4CB2-AAE8-C29089567C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idea of work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humanisation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work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itself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work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significantly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influence the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life and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work in a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friendly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environment to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aspirations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feelings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desires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might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fulfilled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9E2015FC-D890-4038-8A73-CBD7B4C18ABD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6172200" y="1825625"/>
            <a:ext cx="5181600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indent="-90488">
              <a:defRPr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77713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2CC8797-C205-42A7-AA29-55CE9589A9A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dirty="0"/>
              <a:t>Cd  - work </a:t>
            </a:r>
            <a:r>
              <a:rPr lang="pl-PL" dirty="0" err="1"/>
              <a:t>humanisation</a:t>
            </a:r>
            <a:r>
              <a:rPr lang="pl-PL" dirty="0"/>
              <a:t>,</a:t>
            </a:r>
            <a:br>
              <a:rPr lang="pl-PL" dirty="0"/>
            </a:br>
            <a:r>
              <a:rPr lang="pl-PL" dirty="0"/>
              <a:t>work organisation </a:t>
            </a:r>
            <a:r>
              <a:rPr lang="pl-PL" dirty="0" err="1"/>
              <a:t>humanisation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4D9415B-0072-426F-8A7D-49FB2F29E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main goal of the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humanisation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movement is to make sure employees can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harmonise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their work with their other desires, needs, aspirations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(Jacek Miroński). 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other words,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humanisation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an idea is all about creating a work environment in which employees can develop their personality and physical potential or in which they have the proper conditions for physical and personal development.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2E11735-63A4-4A9D-9063-706FFBCE5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humanisation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aims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enjoy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freedom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choosing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work performing. </a:t>
            </a:r>
            <a:endParaRPr lang="en-GB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64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5884E99-6AD4-4D85-9D75-364246A1B3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44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Four</a:t>
            </a:r>
            <a:r>
              <a:rPr lang="pl-PL" sz="4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44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areas</a:t>
            </a:r>
            <a:r>
              <a:rPr lang="pl-PL" sz="4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work </a:t>
            </a:r>
            <a:r>
              <a:rPr lang="pl-PL" sz="44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humanisation</a:t>
            </a:r>
            <a:r>
              <a:rPr lang="pl-PL" sz="4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E770C2F-4907-4C51-B6E8-18ECB1EF2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work 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(work </a:t>
            </a:r>
            <a:r>
              <a:rPr lang="pl-PL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content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work </a:t>
            </a:r>
            <a:r>
              <a:rPr lang="pl-PL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etc.), </a:t>
            </a:r>
            <a:endParaRPr lang="en-GB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work environment 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pl-PL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environment, </a:t>
            </a:r>
            <a:r>
              <a:rPr lang="pl-PL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workspace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equipment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endParaRPr lang="en-GB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0E41FFD-29B4-47BB-AF9F-C3D4FA8F45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Social work environment 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pl-PL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style, participation, </a:t>
            </a:r>
            <a:r>
              <a:rPr lang="pl-PL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climate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pl-PL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organisational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culture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endParaRPr lang="en-GB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Employee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potential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/human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capacity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pl-PL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skills</a:t>
            </a:r>
            <a:r>
              <a:rPr lang="pl-PL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needs).</a:t>
            </a:r>
            <a:endParaRPr lang="en-GB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59D0E9F5-6935-4474-B5E9-2F3F3869FB6B}"/>
              </a:ext>
            </a:extLst>
          </p:cNvPr>
          <p:cNvSpPr txBox="1"/>
          <p:nvPr/>
        </p:nvSpPr>
        <p:spPr>
          <a:xfrm>
            <a:off x="225631" y="6415642"/>
            <a:ext cx="11554691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Miroński J., Homo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administratus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czyli człowiek w naukach o zarządzaniu, Oficyna Wydawnicza SGH, Warszawa 2013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96-99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67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246246-4212-403A-88EE-D3FABC399FD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Work </a:t>
            </a:r>
            <a:r>
              <a:rPr lang="pl-PL" b="1" dirty="0" err="1">
                <a:solidFill>
                  <a:srgbClr val="FF0000"/>
                </a:solidFill>
              </a:rPr>
              <a:t>dehumanisation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pl-PL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Mincho" panose="020B0400000000000000" pitchFamily="18" charset="-128"/>
                <a:cs typeface="Arial" panose="020B0604020202020204" pitchFamily="34" charset="0"/>
              </a:rPr>
              <a:t>Work </a:t>
            </a:r>
            <a:r>
              <a:rPr lang="pl-PL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Mincho" panose="020B0400000000000000" pitchFamily="18" charset="-128"/>
                <a:cs typeface="Arial" panose="020B0604020202020204" pitchFamily="34" charset="0"/>
              </a:rPr>
              <a:t>humanisation</a:t>
            </a:r>
            <a:r>
              <a:rPr lang="pl-PL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Mincho" panose="020B0400000000000000" pitchFamily="18" charset="-128"/>
                <a:cs typeface="Arial" panose="020B0604020202020204" pitchFamily="34" charset="0"/>
              </a:rPr>
              <a:t> vs. </a:t>
            </a:r>
            <a:r>
              <a:rPr lang="pl-PL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Yu Mincho" panose="020B0400000000000000" pitchFamily="18" charset="-128"/>
                <a:cs typeface="Arial" panose="020B0604020202020204" pitchFamily="34" charset="0"/>
              </a:rPr>
              <a:t>dehumanisation</a:t>
            </a:r>
            <a:endParaRPr lang="en-US" sz="2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98D0355-742E-499D-AD2C-9741D85AE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Dehumanisation </a:t>
            </a:r>
            <a:r>
              <a:rPr lang="pl-PL" sz="1800" b="1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factors</a:t>
            </a:r>
            <a:r>
              <a:rPr lang="pl-PL" sz="1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GB" sz="1800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mechanical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subordinates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wrong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management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conditions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much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stress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duties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responsibilities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disorganisation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alienation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pl-PL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pl-PL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frustration</a:t>
            </a:r>
            <a:r>
              <a:rPr lang="pl-PL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resulting</a:t>
            </a:r>
            <a:r>
              <a:rPr lang="pl-PL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from </a:t>
            </a:r>
            <a:r>
              <a:rPr lang="pl-PL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failure</a:t>
            </a:r>
            <a:r>
              <a:rPr lang="pl-PL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l-PL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achievements</a:t>
            </a:r>
            <a:r>
              <a:rPr lang="pl-PL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GB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270BDC56-F228-4893-9FD5-9096D013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incivility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 the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workplace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mistreatment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wrong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organisation of work,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Non-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ergonomic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workspaces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ex.,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body’s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posture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not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natural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proper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motivation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creativity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killing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self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realisation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humanisation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6A0F69AC-CF98-438B-9C09-4A8CCE7BE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B6A5-3D83-4118-9AC2-83CFFFE34BC6}" type="slidenum">
              <a:rPr lang="pl-PL" smtClean="0"/>
              <a:t>15</a:t>
            </a:fld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85777F2D-7A4D-48DD-89F9-79BE46F96716}"/>
              </a:ext>
            </a:extLst>
          </p:cNvPr>
          <p:cNvSpPr txBox="1"/>
          <p:nvPr/>
        </p:nvSpPr>
        <p:spPr>
          <a:xfrm>
            <a:off x="838200" y="6308209"/>
            <a:ext cx="113627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Encyklopedia Zarządzania: </a:t>
            </a:r>
            <a:r>
              <a:rPr lang="en-IE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Czynniki</a:t>
            </a:r>
            <a:r>
              <a:rPr lang="en-I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E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Dehumanizujące</a:t>
            </a:r>
            <a:r>
              <a:rPr lang="en-I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I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https://mfiles.pl/pl/index.php/Humanizacja_pracy</a:t>
            </a:r>
            <a:r>
              <a:rPr lang="pl-PL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pl-PL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Miroński; 2013:</a:t>
            </a:r>
            <a:r>
              <a:rPr lang="pl-PL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112</a:t>
            </a:r>
            <a:endParaRPr lang="en-US" sz="1200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1CC6F3EE-7ADC-4D54-ADC4-933F54860178}"/>
              </a:ext>
            </a:extLst>
          </p:cNvPr>
          <p:cNvSpPr txBox="1"/>
          <p:nvPr/>
        </p:nvSpPr>
        <p:spPr>
          <a:xfrm>
            <a:off x="6172200" y="1202313"/>
            <a:ext cx="6097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indent="-90488">
              <a:defRPr/>
            </a:pPr>
            <a:r>
              <a:rPr lang="pl-PL" altLang="pl-PL" dirty="0" err="1"/>
              <a:t>dehumanising</a:t>
            </a:r>
            <a:r>
              <a:rPr lang="pl-PL" altLang="pl-PL" dirty="0"/>
              <a:t> work </a:t>
            </a:r>
            <a:r>
              <a:rPr lang="pl-PL" altLang="pl-PL" dirty="0" err="1"/>
              <a:t>settings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93353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>
            <a:extLst>
              <a:ext uri="{FF2B5EF4-FFF2-40B4-BE49-F238E27FC236}">
                <a16:creationId xmlns:a16="http://schemas.microsoft.com/office/drawing/2014/main" xmlns="" id="{2D848805-7142-4D3C-A1FE-A13FBDE41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/>
          <a:lstStyle/>
          <a:p>
            <a:r>
              <a:rPr lang="pl-PL" altLang="pl-PL" sz="3300"/>
              <a:t>„</a:t>
            </a:r>
            <a:r>
              <a:rPr lang="en-US" altLang="pl-PL" sz="3300"/>
              <a:t>Polanyi’s argument </a:t>
            </a:r>
            <a:r>
              <a:rPr lang="pl-PL" altLang="pl-PL" sz="3300"/>
              <a:t>- </a:t>
            </a:r>
            <a:r>
              <a:rPr lang="en-US" altLang="pl-PL" sz="3300">
                <a:solidFill>
                  <a:srgbClr val="FF0000"/>
                </a:solidFill>
              </a:rPr>
              <a:t> labor cannot be treated as a commodity</a:t>
            </a:r>
            <a:r>
              <a:rPr lang="pl-PL" altLang="pl-PL" sz="3300">
                <a:solidFill>
                  <a:srgbClr val="FF0000"/>
                </a:solidFill>
              </a:rPr>
              <a:t>.</a:t>
            </a:r>
            <a:r>
              <a:rPr lang="en-US" altLang="pl-PL" sz="3300">
                <a:solidFill>
                  <a:srgbClr val="FF0000"/>
                </a:solidFill>
              </a:rPr>
              <a:t> </a:t>
            </a:r>
            <a:endParaRPr lang="pl-PL" altLang="pl-PL" sz="3300"/>
          </a:p>
        </p:txBody>
      </p:sp>
      <p:sp>
        <p:nvSpPr>
          <p:cNvPr id="16387" name="Symbol zastępczy zawartości 2">
            <a:extLst>
              <a:ext uri="{FF2B5EF4-FFF2-40B4-BE49-F238E27FC236}">
                <a16:creationId xmlns:a16="http://schemas.microsoft.com/office/drawing/2014/main" xmlns="" id="{735F06D6-A2D0-4924-9D43-7EF1DBA40FF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marL="90488" indent="-90488">
              <a:defRPr/>
            </a:pPr>
            <a:r>
              <a:rPr lang="pl-PL" altLang="pl-PL" dirty="0">
                <a:solidFill>
                  <a:srgbClr val="FF0000"/>
                </a:solidFill>
              </a:rPr>
              <a:t> </a:t>
            </a:r>
            <a:r>
              <a:rPr lang="en-US" altLang="pl-PL" dirty="0">
                <a:solidFill>
                  <a:srgbClr val="FF0000"/>
                </a:solidFill>
              </a:rPr>
              <a:t>labor as a commodity</a:t>
            </a:r>
            <a:r>
              <a:rPr lang="pl-PL" altLang="pl-PL" dirty="0">
                <a:solidFill>
                  <a:srgbClr val="FF0000"/>
                </a:solidFill>
              </a:rPr>
              <a:t>:</a:t>
            </a:r>
            <a:endParaRPr lang="pl-PL" altLang="pl-PL" dirty="0"/>
          </a:p>
          <a:p>
            <a:pPr marL="90488" indent="-90488">
              <a:defRPr/>
            </a:pPr>
            <a:r>
              <a:rPr lang="pl-PL" altLang="pl-PL" dirty="0"/>
              <a:t>It </a:t>
            </a:r>
            <a:r>
              <a:rPr lang="en-US" altLang="pl-PL" dirty="0"/>
              <a:t>ha</a:t>
            </a:r>
            <a:r>
              <a:rPr lang="pl-PL" altLang="pl-PL" dirty="0"/>
              <a:t>s</a:t>
            </a:r>
            <a:r>
              <a:rPr lang="en-US" altLang="pl-PL" dirty="0"/>
              <a:t> a dehumanizing effect, </a:t>
            </a:r>
            <a:endParaRPr lang="pl-PL" altLang="pl-PL" dirty="0"/>
          </a:p>
          <a:p>
            <a:pPr marL="90488" indent="-90488">
              <a:defRPr/>
            </a:pPr>
            <a:r>
              <a:rPr lang="pl-PL" altLang="pl-PL" dirty="0"/>
              <a:t> </a:t>
            </a:r>
            <a:r>
              <a:rPr lang="en-US" altLang="pl-PL" dirty="0"/>
              <a:t>there needs to be a framework of employment protection for workers and provision for health and safety at work</a:t>
            </a:r>
            <a:r>
              <a:rPr lang="pl-PL" altLang="pl-PL" dirty="0"/>
              <a:t>”.</a:t>
            </a:r>
          </a:p>
          <a:p>
            <a:pPr marL="0" indent="0">
              <a:buNone/>
              <a:defRPr/>
            </a:pPr>
            <a:endParaRPr lang="pl-PL" altLang="pl-PL" sz="2200" dirty="0"/>
          </a:p>
        </p:txBody>
      </p:sp>
      <p:sp>
        <p:nvSpPr>
          <p:cNvPr id="11268" name="Symbol zastępczy zawartości 3">
            <a:extLst>
              <a:ext uri="{FF2B5EF4-FFF2-40B4-BE49-F238E27FC236}">
                <a16:creationId xmlns:a16="http://schemas.microsoft.com/office/drawing/2014/main" xmlns="" id="{1BACD1C8-867B-46E5-AD1B-E9EDEDC5F35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solidFill>
            <a:srgbClr val="CCFFFF"/>
          </a:solidFill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pl-PL" dirty="0"/>
              <a:t>The concept of </a:t>
            </a:r>
            <a:r>
              <a:rPr lang="en-US" altLang="pl-PL" b="1" dirty="0"/>
              <a:t>fictitious commodities</a:t>
            </a:r>
            <a:r>
              <a:rPr lang="pl-PL" altLang="pl-PL" b="1" dirty="0"/>
              <a:t>:</a:t>
            </a:r>
            <a:endParaRPr lang="pl-PL" altLang="pl-PL" dirty="0"/>
          </a:p>
          <a:p>
            <a:pPr marL="90488" indent="-90488">
              <a:defRPr/>
            </a:pPr>
            <a:r>
              <a:rPr lang="pl-PL" altLang="pl-PL" dirty="0"/>
              <a:t>land, </a:t>
            </a:r>
          </a:p>
          <a:p>
            <a:pPr marL="90488" indent="-90488">
              <a:defRPr/>
            </a:pPr>
            <a:r>
              <a:rPr lang="pl-PL" altLang="pl-PL" dirty="0" err="1">
                <a:solidFill>
                  <a:srgbClr val="FF0000"/>
                </a:solidFill>
              </a:rPr>
              <a:t>labor</a:t>
            </a:r>
            <a:r>
              <a:rPr lang="pl-PL" altLang="pl-PL" dirty="0">
                <a:solidFill>
                  <a:srgbClr val="FF0000"/>
                </a:solidFill>
              </a:rPr>
              <a:t>, </a:t>
            </a:r>
          </a:p>
          <a:p>
            <a:pPr marL="90488" indent="-90488">
              <a:defRPr/>
            </a:pPr>
            <a:r>
              <a:rPr lang="pl-PL" altLang="pl-PL" dirty="0"/>
              <a:t> </a:t>
            </a:r>
            <a:r>
              <a:rPr lang="pl-PL" altLang="pl-PL" dirty="0" err="1"/>
              <a:t>money</a:t>
            </a:r>
            <a:r>
              <a:rPr lang="pl-PL" altLang="pl-PL" dirty="0"/>
              <a:t>.</a:t>
            </a:r>
          </a:p>
        </p:txBody>
      </p:sp>
      <p:sp>
        <p:nvSpPr>
          <p:cNvPr id="22533" name="Prostokąt 4">
            <a:extLst>
              <a:ext uri="{FF2B5EF4-FFF2-40B4-BE49-F238E27FC236}">
                <a16:creationId xmlns:a16="http://schemas.microsoft.com/office/drawing/2014/main" xmlns="" id="{2CB34906-B871-4518-9C42-322BAE064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6126164"/>
            <a:ext cx="4572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l-PL" sz="1200" dirty="0">
                <a:solidFill>
                  <a:schemeClr val="tx2"/>
                </a:solidFill>
              </a:rPr>
              <a:t>Polanyi, K. 1944. The Great Transformation. Boston: Beacon. </a:t>
            </a:r>
            <a:endParaRPr lang="pl-PL" altLang="pl-PL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72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561AAFDC-83C2-4784-87D8-3B2CEDE6D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Humanisation</a:t>
            </a:r>
            <a:r>
              <a:rPr lang="pl-PL" dirty="0"/>
              <a:t> </a:t>
            </a:r>
            <a:r>
              <a:rPr lang="pl-PL" dirty="0" err="1"/>
              <a:t>within</a:t>
            </a:r>
            <a:r>
              <a:rPr lang="pl-PL" dirty="0"/>
              <a:t> DIRECT II </a:t>
            </a:r>
            <a:r>
              <a:rPr lang="pl-PL" dirty="0" err="1"/>
              <a:t>research</a:t>
            </a:r>
            <a:endParaRPr lang="en-US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xmlns="" id="{340F0DDD-CC0F-44EC-A346-C98E429039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01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5CD3F2E-59C7-43E0-B9F0-F222714211E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dirty="0"/>
              <a:t>Social partner </a:t>
            </a:r>
            <a:r>
              <a:rPr lang="pl-PL" dirty="0" err="1"/>
              <a:t>roles</a:t>
            </a:r>
            <a:r>
              <a:rPr lang="pl-PL" dirty="0"/>
              <a:t> in a work </a:t>
            </a:r>
            <a:r>
              <a:rPr lang="pl-PL" dirty="0" err="1"/>
              <a:t>humanisation</a:t>
            </a:r>
            <a:r>
              <a:rPr lang="pl-PL" dirty="0"/>
              <a:t> </a:t>
            </a:r>
            <a:r>
              <a:rPr lang="pl-PL" dirty="0" err="1"/>
              <a:t>issue</a:t>
            </a:r>
            <a:r>
              <a:rPr lang="pl-PL" dirty="0"/>
              <a:t>. </a:t>
            </a:r>
            <a:r>
              <a:rPr lang="pl-PL" b="1" dirty="0">
                <a:solidFill>
                  <a:srgbClr val="FF0000"/>
                </a:solidFill>
              </a:rPr>
              <a:t>Agents of </a:t>
            </a:r>
            <a:r>
              <a:rPr lang="pl-PL" b="1" dirty="0" err="1">
                <a:solidFill>
                  <a:srgbClr val="FF0000"/>
                </a:solidFill>
              </a:rPr>
              <a:t>change</a:t>
            </a:r>
            <a:r>
              <a:rPr lang="pl-PL" b="1" dirty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D312353-5DD9-4F19-AB3C-BAA183EC9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Unions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it's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part of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agenda. 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vulnerable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pl-PL" sz="18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1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crises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occur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Thet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usually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joint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initiatives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7B6C882-D750-4B02-8721-2BF2888A4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pl-P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pl-PL" u="sng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interviewees</a:t>
            </a:r>
            <a:r>
              <a:rPr lang="pl-P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u="sng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</a:t>
            </a:r>
            <a:r>
              <a:rPr lang="pl-P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pl-PL" u="sng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humanisation</a:t>
            </a:r>
            <a:r>
              <a:rPr lang="pl-P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u="sng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</a:t>
            </a:r>
            <a:r>
              <a:rPr lang="pl-P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:  </a:t>
            </a:r>
            <a:endParaRPr lang="en-GB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job </a:t>
            </a:r>
            <a:r>
              <a:rPr lang="pl-PL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security</a:t>
            </a: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GB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prevention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accidents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prevention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monotony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ergonomy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occupational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disease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ome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-work 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balance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extra 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benefits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e.x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sport 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cards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extra 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medical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insurance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75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8C1217E-FD14-48F2-87A3-9A7831160B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case</a:t>
            </a:r>
            <a:r>
              <a:rPr lang="pl-PL" dirty="0"/>
              <a:t> </a:t>
            </a:r>
            <a:r>
              <a:rPr lang="pl-PL" dirty="0" err="1"/>
              <a:t>studies</a:t>
            </a:r>
            <a:r>
              <a:rPr lang="pl-PL" dirty="0"/>
              <a:t> 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ED61760-72FC-4D13-BB60-ABA1B75DB8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Volkswagen Poznań </a:t>
            </a:r>
            <a:endParaRPr lang="en-GB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improving</a:t>
            </a:r>
            <a:r>
              <a:rPr lang="pl-P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pl-PL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area</a:t>
            </a:r>
            <a:r>
              <a:rPr lang="pl-P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ergonomy</a:t>
            </a:r>
            <a:r>
              <a:rPr lang="pl-P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adequate</a:t>
            </a:r>
            <a:r>
              <a:rPr lang="pl-P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pace of work,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natural</a:t>
            </a:r>
            <a:r>
              <a:rPr lang="pl-P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postures</a:t>
            </a:r>
            <a:r>
              <a:rPr lang="pl-P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performing work,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 and </a:t>
            </a:r>
            <a:r>
              <a:rPr lang="pl-P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afety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Inspector</a:t>
            </a:r>
            <a:r>
              <a:rPr lang="pl-P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industrial safety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F5C8A10A-ACC6-4E13-9495-B7ED4D0B9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Opel </a:t>
            </a:r>
            <a:r>
              <a:rPr lang="en-IE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IE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Stellantis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r>
              <a:rPr lang="pl-PL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</a:t>
            </a:r>
            <a:endParaRPr lang="en-GB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prevention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monotony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job enrichment,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Natural </a:t>
            </a:r>
            <a:r>
              <a:rPr lang="pl-P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postures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performing work,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extra </a:t>
            </a:r>
            <a:r>
              <a:rPr lang="pl-P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benefits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pl-P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Conflict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resolutions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superiors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vs </a:t>
            </a:r>
            <a:r>
              <a:rPr lang="pl-P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subordinates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Improving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relations </a:t>
            </a:r>
            <a:r>
              <a:rPr lang="pl-P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generations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68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8FE7216-6FE9-4919-B3C8-8676158C4AF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/>
              <a:t>The plan of the </a:t>
            </a:r>
            <a:r>
              <a:rPr lang="pl-PL" dirty="0" err="1"/>
              <a:t>presentation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D4F32FF-C49A-4D10-9249-55229CA5F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bit of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diagnosis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GB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picture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n-GB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definitions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phenomenons</a:t>
            </a:r>
            <a:endParaRPr lang="en-GB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Case </a:t>
            </a:r>
            <a:r>
              <a:rPr lang="pl-PL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studies</a:t>
            </a:r>
            <a:r>
              <a:rPr lang="pl-PL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from Poland</a:t>
            </a:r>
            <a:endParaRPr lang="en-GB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82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59DA30E-B0A2-44B8-ABAB-9B7F5A67354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Orange </a:t>
            </a:r>
            <a:r>
              <a:rPr lang="pl-PL" sz="4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</a:t>
            </a:r>
            <a:endParaRPr lang="en-GB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5F67246-5D38-4831-B29A-ECE916F54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proper</a:t>
            </a: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human relations, </a:t>
            </a:r>
            <a:r>
              <a:rPr lang="pl-PL" sz="2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especially</a:t>
            </a: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adequate</a:t>
            </a: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/human </a:t>
            </a:r>
            <a:r>
              <a:rPr lang="pl-PL" sz="2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approach</a:t>
            </a: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sz="2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subordinates</a:t>
            </a: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equality</a:t>
            </a: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</a:t>
            </a: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gender</a:t>
            </a: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equality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job </a:t>
            </a:r>
            <a:r>
              <a:rPr lang="pl-PL" sz="2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safety</a:t>
            </a: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ED31F59-32CE-4CD1-B27F-265E6EDCB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occupational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diseases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hearing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 problem of  </a:t>
            </a:r>
            <a:r>
              <a:rPr lang="pl-PL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endParaRPr lang="en-GB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 </a:t>
            </a:r>
            <a:r>
              <a:rPr lang="pl-PL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(private </a:t>
            </a:r>
            <a:r>
              <a:rPr lang="pl-PL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private </a:t>
            </a:r>
            <a:r>
              <a:rPr lang="pl-PL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Committees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ethics</a:t>
            </a:r>
            <a:r>
              <a:rPr lang="pl-P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772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21E421B-5818-4D48-B865-BC783CF6039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Valeo </a:t>
            </a:r>
            <a:r>
              <a:rPr lang="pl-P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Lighing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System – </a:t>
            </a:r>
            <a:b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I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ell-</a:t>
            </a:r>
            <a:r>
              <a:rPr lang="pl-PL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eing</a:t>
            </a:r>
            <a:r>
              <a:rPr lang="en-IE" sz="33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ction</a:t>
            </a:r>
            <a:r>
              <a:rPr lang="en-I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I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</a:t>
            </a:r>
            <a:r>
              <a:rPr lang="en-I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3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23DBBED-9EFE-4E92-ACA7-CA836CE27D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l-PL" sz="2200" b="0" i="0" u="none" strike="noStrike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</a:t>
            </a:r>
            <a:r>
              <a:rPr lang="en-GB" sz="2200" b="0" i="0" u="none" strike="noStrike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annual individual performance reviews</a:t>
            </a:r>
            <a:endParaRPr lang="pl-PL" sz="2200" dirty="0"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raise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en-US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stions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relating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 w</a:t>
            </a:r>
            <a:r>
              <a:rPr lang="en-I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ell-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E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eing</a:t>
            </a:r>
            <a:r>
              <a:rPr lang="en-IE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E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ction</a:t>
            </a:r>
            <a:r>
              <a:rPr lang="en-I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IE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</a:t>
            </a:r>
            <a:r>
              <a:rPr lang="en-I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940CBBD-628F-4BC8-B951-10E06DEB89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IE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ell-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E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eing</a:t>
            </a:r>
            <a:r>
              <a:rPr lang="en-IE" sz="2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E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ction</a:t>
            </a:r>
            <a:r>
              <a:rPr lang="en-IE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IE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IE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0" i="0" dirty="0">
                <a:effectLst/>
                <a:latin typeface="MindMeridian-Regular"/>
              </a:rPr>
              <a:t>Wellness Actions Plans</a:t>
            </a:r>
            <a:r>
              <a:rPr lang="pl-PL" b="0" i="0" dirty="0">
                <a:effectLst/>
                <a:latin typeface="MindMeridian-Regular"/>
              </a:rPr>
              <a:t> – a </a:t>
            </a:r>
            <a:r>
              <a:rPr lang="pl-PL" b="0" i="0" dirty="0" err="1">
                <a:effectLst/>
                <a:latin typeface="MindMeridian-Regular"/>
              </a:rPr>
              <a:t>tool</a:t>
            </a:r>
            <a:r>
              <a:rPr lang="pl-PL" b="0" i="0" dirty="0">
                <a:effectLst/>
                <a:latin typeface="MindMeridian-Regular"/>
              </a:rPr>
              <a:t> for </a:t>
            </a:r>
            <a:r>
              <a:rPr lang="pl-PL" b="0" i="0" dirty="0" err="1">
                <a:effectLst/>
                <a:latin typeface="MindMeridian-Regular"/>
              </a:rPr>
              <a:t>supporting</a:t>
            </a:r>
            <a:r>
              <a:rPr lang="pl-PL" b="0" i="0" dirty="0">
                <a:effectLst/>
                <a:latin typeface="MindMeridian-Regular"/>
              </a:rPr>
              <a:t> </a:t>
            </a:r>
            <a:r>
              <a:rPr lang="pl-PL" b="0" i="0" dirty="0" err="1">
                <a:effectLst/>
                <a:latin typeface="MindMeridian-Regular"/>
              </a:rPr>
              <a:t>employee</a:t>
            </a:r>
            <a:r>
              <a:rPr lang="pl-PL" b="0" i="0" dirty="0">
                <a:effectLst/>
                <a:latin typeface="MindMeridian-Regular"/>
              </a:rPr>
              <a:t> </a:t>
            </a:r>
            <a:r>
              <a:rPr lang="en-GB" b="0" i="0" dirty="0">
                <a:effectLst/>
                <a:latin typeface="MindMeridian-Regular"/>
              </a:rPr>
              <a:t>mental health at work</a:t>
            </a:r>
            <a:r>
              <a:rPr lang="pl-PL" dirty="0">
                <a:latin typeface="MindMeridian-Regular"/>
              </a:rPr>
              <a:t>,</a:t>
            </a:r>
          </a:p>
          <a:p>
            <a:r>
              <a:rPr lang="en-GB" i="0" dirty="0">
                <a:effectLst/>
                <a:latin typeface="arial" panose="020B0604020202020204" pitchFamily="34" charset="0"/>
              </a:rPr>
              <a:t>an evidence-based system for managing mental health.</a:t>
            </a:r>
            <a:r>
              <a:rPr lang="pl-PL" b="0" i="0" dirty="0">
                <a:effectLst/>
                <a:latin typeface="MindMeridian-Regular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04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>
            <a:extLst>
              <a:ext uri="{FF2B5EF4-FFF2-40B4-BE49-F238E27FC236}">
                <a16:creationId xmlns:a16="http://schemas.microsoft.com/office/drawing/2014/main" xmlns="" id="{B7F90872-0FA1-4F48-814A-75EE2B313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l-PL" altLang="pl-PL">
                <a:solidFill>
                  <a:srgbClr val="FF0000"/>
                </a:solidFill>
              </a:rPr>
              <a:t>Taylorism vs. human relations </a:t>
            </a:r>
            <a:endParaRPr lang="pl-PL" altLang="pl-PL"/>
          </a:p>
        </p:txBody>
      </p:sp>
      <p:sp>
        <p:nvSpPr>
          <p:cNvPr id="28675" name="Symbol zastępczy zawartości 2">
            <a:extLst>
              <a:ext uri="{FF2B5EF4-FFF2-40B4-BE49-F238E27FC236}">
                <a16:creationId xmlns:a16="http://schemas.microsoft.com/office/drawing/2014/main" xmlns="" id="{F59458C2-3D6C-4CE9-AE0D-C5B9EE90CC8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solidFill>
            <a:srgbClr val="CCFFFF"/>
          </a:solidFill>
        </p:spPr>
        <p:txBody>
          <a:bodyPr/>
          <a:lstStyle/>
          <a:p>
            <a:pPr marL="90488" indent="-90488"/>
            <a:r>
              <a:rPr lang="pl-PL" altLang="pl-PL" sz="3000" dirty="0" err="1">
                <a:solidFill>
                  <a:srgbClr val="FF0000"/>
                </a:solidFill>
              </a:rPr>
              <a:t>Taylorism</a:t>
            </a:r>
            <a:r>
              <a:rPr lang="pl-PL" altLang="pl-PL" sz="3000" dirty="0">
                <a:solidFill>
                  <a:srgbClr val="FF0000"/>
                </a:solidFill>
              </a:rPr>
              <a:t> (</a:t>
            </a:r>
            <a:r>
              <a:rPr lang="pl-PL" altLang="pl-PL" sz="3000" dirty="0" err="1">
                <a:solidFill>
                  <a:srgbClr val="FF0000"/>
                </a:solidFill>
              </a:rPr>
              <a:t>scientific</a:t>
            </a:r>
            <a:r>
              <a:rPr lang="pl-PL" altLang="pl-PL" sz="3000" dirty="0">
                <a:solidFill>
                  <a:srgbClr val="FF0000"/>
                </a:solidFill>
              </a:rPr>
              <a:t> management) </a:t>
            </a:r>
            <a:r>
              <a:rPr lang="pl-PL" altLang="pl-PL" sz="3000" b="1" dirty="0">
                <a:solidFill>
                  <a:srgbClr val="FF0000"/>
                </a:solidFill>
              </a:rPr>
              <a:t>versus</a:t>
            </a:r>
            <a:r>
              <a:rPr lang="pl-PL" altLang="pl-PL" sz="3000" dirty="0">
                <a:solidFill>
                  <a:srgbClr val="FF0000"/>
                </a:solidFill>
              </a:rPr>
              <a:t> human relations </a:t>
            </a:r>
            <a:r>
              <a:rPr lang="pl-PL" altLang="pl-PL" sz="3000" dirty="0" err="1">
                <a:solidFill>
                  <a:srgbClr val="FF0000"/>
                </a:solidFill>
              </a:rPr>
              <a:t>movement</a:t>
            </a:r>
            <a:r>
              <a:rPr lang="pl-PL" altLang="pl-PL" sz="3000" dirty="0">
                <a:solidFill>
                  <a:srgbClr val="FF0000"/>
                </a:solidFill>
              </a:rPr>
              <a:t> </a:t>
            </a:r>
            <a:r>
              <a:rPr lang="pl-PL" altLang="pl-PL" sz="3000" dirty="0" err="1">
                <a:solidFill>
                  <a:srgbClr val="FF0000"/>
                </a:solidFill>
              </a:rPr>
              <a:t>initiated</a:t>
            </a:r>
            <a:r>
              <a:rPr lang="pl-PL" altLang="pl-PL" sz="3000" dirty="0">
                <a:solidFill>
                  <a:srgbClr val="FF0000"/>
                </a:solidFill>
              </a:rPr>
              <a:t> by </a:t>
            </a:r>
            <a:r>
              <a:rPr lang="pl-PL" altLang="pl-PL" sz="3000" dirty="0"/>
              <a:t>Elton Mayo</a:t>
            </a:r>
            <a:r>
              <a:rPr lang="pl-PL" altLang="pl-PL" sz="3000" dirty="0">
                <a:solidFill>
                  <a:srgbClr val="FF0000"/>
                </a:solidFill>
              </a:rPr>
              <a:t> </a:t>
            </a:r>
            <a:r>
              <a:rPr lang="pl-PL" altLang="pl-PL" sz="3000" dirty="0"/>
              <a:t>(</a:t>
            </a:r>
            <a:r>
              <a:rPr lang="pl-PL" altLang="pl-PL" sz="3000" dirty="0" err="1"/>
              <a:t>industrial</a:t>
            </a:r>
            <a:r>
              <a:rPr lang="pl-PL" altLang="pl-PL" sz="3000" dirty="0"/>
              <a:t> and </a:t>
            </a:r>
            <a:r>
              <a:rPr lang="pl-PL" altLang="pl-PL" sz="3000" dirty="0" err="1"/>
              <a:t>organizational</a:t>
            </a:r>
            <a:r>
              <a:rPr lang="pl-PL" altLang="pl-PL" sz="3000" dirty="0"/>
              <a:t> </a:t>
            </a:r>
            <a:r>
              <a:rPr lang="pl-PL" altLang="pl-PL" sz="3000" dirty="0" err="1"/>
              <a:t>psychology</a:t>
            </a:r>
            <a:r>
              <a:rPr lang="pl-PL" altLang="pl-PL" sz="3000" dirty="0"/>
              <a:t>’ </a:t>
            </a:r>
            <a:r>
              <a:rPr lang="pl-PL" altLang="pl-PL" sz="3000" dirty="0" err="1"/>
              <a:t>occupational</a:t>
            </a:r>
            <a:r>
              <a:rPr lang="pl-PL" altLang="pl-PL" sz="3000" dirty="0"/>
              <a:t> </a:t>
            </a:r>
            <a:r>
              <a:rPr lang="pl-PL" altLang="pl-PL" sz="3000" dirty="0" err="1"/>
              <a:t>psychology</a:t>
            </a:r>
            <a:r>
              <a:rPr lang="pl-PL" altLang="pl-PL" sz="3000" dirty="0"/>
              <a:t>, </a:t>
            </a:r>
            <a:r>
              <a:rPr lang="pl-PL" altLang="pl-PL" sz="3000" dirty="0" err="1"/>
              <a:t>organizational</a:t>
            </a:r>
            <a:r>
              <a:rPr lang="pl-PL" altLang="pl-PL" sz="3000" dirty="0"/>
              <a:t> </a:t>
            </a:r>
            <a:r>
              <a:rPr lang="pl-PL" altLang="pl-PL" sz="3000" dirty="0" err="1"/>
              <a:t>psychology</a:t>
            </a:r>
            <a:r>
              <a:rPr lang="pl-PL" altLang="pl-PL" sz="3000" dirty="0"/>
              <a:t>)</a:t>
            </a:r>
            <a:endParaRPr lang="pl-PL" altLang="pl-PL" sz="3000" dirty="0">
              <a:solidFill>
                <a:srgbClr val="FF0000"/>
              </a:solidFill>
            </a:endParaRPr>
          </a:p>
          <a:p>
            <a:pPr marL="90488" indent="-90488"/>
            <a:endParaRPr lang="pl-PL" altLang="pl-PL" sz="3000" dirty="0"/>
          </a:p>
        </p:txBody>
      </p:sp>
      <p:sp>
        <p:nvSpPr>
          <p:cNvPr id="28676" name="Symbol zastępczy zawartości 3">
            <a:extLst>
              <a:ext uri="{FF2B5EF4-FFF2-40B4-BE49-F238E27FC236}">
                <a16:creationId xmlns:a16="http://schemas.microsoft.com/office/drawing/2014/main" xmlns="" id="{4C53BEC4-45C2-4184-AE55-7D3DD33D11E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pl-PL" altLang="pl-PL" dirty="0" err="1"/>
              <a:t>Scientific</a:t>
            </a:r>
            <a:r>
              <a:rPr lang="pl-PL" altLang="pl-PL" dirty="0"/>
              <a:t> Management </a:t>
            </a:r>
            <a:r>
              <a:rPr lang="pl-PL" altLang="pl-PL" b="1" dirty="0">
                <a:solidFill>
                  <a:srgbClr val="FF0000"/>
                </a:solidFill>
              </a:rPr>
              <a:t>versus</a:t>
            </a:r>
            <a:r>
              <a:rPr lang="pl-PL" altLang="pl-PL" dirty="0"/>
              <a:t> human relations </a:t>
            </a:r>
            <a:r>
              <a:rPr lang="pl-PL" altLang="pl-PL" dirty="0" err="1"/>
              <a:t>school</a:t>
            </a:r>
            <a:r>
              <a:rPr lang="pl-PL" altLang="pl-PL" dirty="0"/>
              <a:t> of management </a:t>
            </a:r>
            <a:r>
              <a:rPr lang="pl-PL" altLang="pl-PL" dirty="0" err="1"/>
              <a:t>thought</a:t>
            </a:r>
            <a:r>
              <a:rPr lang="pl-PL" altLang="pl-PL" dirty="0"/>
              <a:t> (</a:t>
            </a:r>
            <a:r>
              <a:rPr lang="en-US" altLang="pl-PL" dirty="0"/>
              <a:t>from the 1920s onwards</a:t>
            </a:r>
            <a:r>
              <a:rPr lang="pl-PL" altLang="pl-PL" dirty="0"/>
              <a:t>),</a:t>
            </a:r>
          </a:p>
          <a:p>
            <a:endParaRPr lang="pl-PL" altLang="pl-PL" dirty="0"/>
          </a:p>
          <a:p>
            <a:r>
              <a:rPr lang="pl-PL" altLang="pl-PL" dirty="0"/>
              <a:t>To </a:t>
            </a:r>
            <a:r>
              <a:rPr lang="en-US" altLang="pl-PL" dirty="0"/>
              <a:t>humanize’ the </a:t>
            </a:r>
            <a:r>
              <a:rPr lang="en-US" altLang="pl-PL" dirty="0" err="1"/>
              <a:t>Taylorist</a:t>
            </a:r>
            <a:r>
              <a:rPr lang="en-US" altLang="pl-PL" dirty="0"/>
              <a:t> work practices</a:t>
            </a:r>
            <a:endParaRPr lang="pl-PL" alt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D576EDC4-883F-4350-83BE-B318DD6CA832}"/>
              </a:ext>
            </a:extLst>
          </p:cNvPr>
          <p:cNvSpPr txBox="1"/>
          <p:nvPr/>
        </p:nvSpPr>
        <p:spPr>
          <a:xfrm>
            <a:off x="1220514" y="5134451"/>
            <a:ext cx="9598572" cy="17235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179388" indent="-179388"/>
            <a:r>
              <a:rPr lang="en-US" altLang="pl-PL" sz="2200" dirty="0">
                <a:latin typeface="Arial" panose="020B0604020202020204" pitchFamily="34" charset="0"/>
                <a:cs typeface="Arial" panose="020B0604020202020204" pitchFamily="34" charset="0"/>
              </a:rPr>
              <a:t>In his lifetime, Frederick W. Tailor was despised by workers and organized labor, who, in the words of a biographer (Kanigel 1997</a:t>
            </a:r>
            <a:r>
              <a:rPr lang="pl-PL" altLang="pl-PL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pl-PL" sz="2200" dirty="0">
                <a:latin typeface="Arial" panose="020B0604020202020204" pitchFamily="34" charset="0"/>
                <a:cs typeface="Arial" panose="020B0604020202020204" pitchFamily="34" charset="0"/>
              </a:rPr>
              <a:t>1), saw in him “a soulless slave driver, out to destroy the workingman’s health and rob him of his manhood.” </a:t>
            </a:r>
            <a:endParaRPr lang="pl-PL" alt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388" indent="-179388"/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686088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093F0B0-444C-4FF7-B29C-718D586357C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sz="3300" dirty="0" err="1">
                <a:solidFill>
                  <a:srgbClr val="FF0000"/>
                </a:solidFill>
              </a:rPr>
              <a:t>Technocratic</a:t>
            </a:r>
            <a:r>
              <a:rPr lang="pl-PL" sz="3300" dirty="0">
                <a:solidFill>
                  <a:srgbClr val="FF0000"/>
                </a:solidFill>
              </a:rPr>
              <a:t> </a:t>
            </a:r>
            <a:r>
              <a:rPr lang="pl-PL" sz="3300" dirty="0" err="1">
                <a:solidFill>
                  <a:srgbClr val="FF0000"/>
                </a:solidFill>
              </a:rPr>
              <a:t>or</a:t>
            </a:r>
            <a:r>
              <a:rPr lang="pl-PL" sz="3300" dirty="0">
                <a:solidFill>
                  <a:srgbClr val="FF0000"/>
                </a:solidFill>
              </a:rPr>
              <a:t> </a:t>
            </a:r>
            <a:r>
              <a:rPr lang="pl-PL" sz="3300" dirty="0" err="1">
                <a:solidFill>
                  <a:srgbClr val="FF0000"/>
                </a:solidFill>
              </a:rPr>
              <a:t>humanistic</a:t>
            </a:r>
            <a:r>
              <a:rPr lang="pl-PL" sz="3300" dirty="0">
                <a:solidFill>
                  <a:srgbClr val="FF0000"/>
                </a:solidFill>
              </a:rPr>
              <a:t> model of Production management,</a:t>
            </a:r>
            <a:br>
              <a:rPr lang="pl-PL" sz="3300" dirty="0">
                <a:solidFill>
                  <a:srgbClr val="FF0000"/>
                </a:solidFill>
              </a:rPr>
            </a:br>
            <a:r>
              <a:rPr lang="en-US" altLang="pl-PL" sz="3300" b="1" dirty="0">
                <a:solidFill>
                  <a:srgbClr val="FF0000"/>
                </a:solidFill>
              </a:rPr>
              <a:t>humanistic</a:t>
            </a:r>
            <a:r>
              <a:rPr lang="en-US" altLang="pl-PL" sz="3300" dirty="0"/>
              <a:t> </a:t>
            </a:r>
            <a:r>
              <a:rPr lang="en-US" altLang="pl-PL" sz="3300" dirty="0">
                <a:solidFill>
                  <a:srgbClr val="FF0000"/>
                </a:solidFill>
              </a:rPr>
              <a:t>work system</a:t>
            </a:r>
            <a:r>
              <a:rPr lang="pl-PL" altLang="pl-PL" sz="3300" dirty="0"/>
              <a:t> vs. </a:t>
            </a:r>
            <a:r>
              <a:rPr lang="pl-PL" altLang="pl-PL" sz="3300" dirty="0" err="1">
                <a:solidFill>
                  <a:srgbClr val="FF0000"/>
                </a:solidFill>
              </a:rPr>
              <a:t>mechanistic</a:t>
            </a:r>
            <a:r>
              <a:rPr lang="pl-PL" altLang="pl-PL" sz="3300" dirty="0">
                <a:solidFill>
                  <a:srgbClr val="FF0000"/>
                </a:solidFill>
              </a:rPr>
              <a:t> </a:t>
            </a:r>
            <a:r>
              <a:rPr lang="en-US" altLang="pl-PL" sz="3300" dirty="0">
                <a:solidFill>
                  <a:srgbClr val="FF0000"/>
                </a:solidFill>
              </a:rPr>
              <a:t>work system </a:t>
            </a:r>
            <a:endParaRPr lang="pl-PL" sz="3300" dirty="0">
              <a:solidFill>
                <a:srgbClr val="FF0000"/>
              </a:solidFill>
            </a:endParaRPr>
          </a:p>
        </p:txBody>
      </p:sp>
      <p:sp>
        <p:nvSpPr>
          <p:cNvPr id="24579" name="Symbol zastępczy zawartości 2">
            <a:extLst>
              <a:ext uri="{FF2B5EF4-FFF2-40B4-BE49-F238E27FC236}">
                <a16:creationId xmlns:a16="http://schemas.microsoft.com/office/drawing/2014/main" xmlns="" id="{B12BF261-8882-4D54-A886-783FE957089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altLang="pl-PL" b="1" dirty="0">
                <a:solidFill>
                  <a:srgbClr val="FF0000"/>
                </a:solidFill>
              </a:rPr>
              <a:t>technocratic</a:t>
            </a:r>
            <a:r>
              <a:rPr lang="en-US" altLang="pl-PL" dirty="0"/>
              <a:t> and </a:t>
            </a:r>
            <a:r>
              <a:rPr lang="en-US" altLang="pl-PL" b="1" dirty="0">
                <a:solidFill>
                  <a:srgbClr val="FF0000"/>
                </a:solidFill>
              </a:rPr>
              <a:t>humanistic</a:t>
            </a:r>
            <a:r>
              <a:rPr lang="en-US" altLang="pl-PL" dirty="0"/>
              <a:t> models of production management</a:t>
            </a:r>
            <a:endParaRPr lang="pl-PL" altLang="pl-PL" dirty="0"/>
          </a:p>
        </p:txBody>
      </p:sp>
      <p:sp>
        <p:nvSpPr>
          <p:cNvPr id="24580" name="Symbol zastępczy zawartości 3">
            <a:extLst>
              <a:ext uri="{FF2B5EF4-FFF2-40B4-BE49-F238E27FC236}">
                <a16:creationId xmlns:a16="http://schemas.microsoft.com/office/drawing/2014/main" xmlns="" id="{E688ACCB-6C7C-489E-8008-1EE859C0A2E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US" altLang="pl-PL"/>
              <a:t>Production Management: </a:t>
            </a:r>
            <a:r>
              <a:rPr lang="en-US" altLang="pl-PL" b="1">
                <a:solidFill>
                  <a:srgbClr val="FF0000"/>
                </a:solidFill>
              </a:rPr>
              <a:t>technocratic</a:t>
            </a:r>
            <a:r>
              <a:rPr lang="en-US" altLang="pl-PL"/>
              <a:t> versus </a:t>
            </a:r>
            <a:r>
              <a:rPr lang="en-US" altLang="pl-PL" b="1">
                <a:solidFill>
                  <a:srgbClr val="FF0000"/>
                </a:solidFill>
              </a:rPr>
              <a:t>humanistic</a:t>
            </a:r>
            <a:r>
              <a:rPr lang="en-US" altLang="pl-PL"/>
              <a:t> forms of work organization</a:t>
            </a:r>
            <a:endParaRPr lang="pl-PL" altLang="pl-PL"/>
          </a:p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8480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3D48EFE-82F7-4B80-80B1-929ADC0747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Workplace </a:t>
            </a:r>
            <a:r>
              <a:rPr lang="pl-PL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challenges</a:t>
            </a:r>
            <a:r>
              <a:rPr lang="pl-PL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GB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05B77B5-2748-477A-B9A5-3156E03C0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3100" dirty="0"/>
              <a:t>I </a:t>
            </a:r>
            <a:r>
              <a:rPr lang="pl-PL" sz="3100" dirty="0" err="1"/>
              <a:t>assume</a:t>
            </a:r>
            <a:r>
              <a:rPr lang="pl-PL" sz="3100" dirty="0"/>
              <a:t> </a:t>
            </a:r>
            <a:r>
              <a:rPr lang="pl-PL" sz="3100" dirty="0" err="1"/>
              <a:t>that</a:t>
            </a:r>
            <a:r>
              <a:rPr lang="pl-PL" sz="3100" dirty="0"/>
              <a:t> </a:t>
            </a:r>
            <a:r>
              <a:rPr lang="pl-PL" sz="3100" dirty="0" err="1"/>
              <a:t>there</a:t>
            </a:r>
            <a:r>
              <a:rPr lang="pl-PL" sz="3100" dirty="0"/>
              <a:t> </a:t>
            </a:r>
            <a:r>
              <a:rPr lang="pl-PL" sz="3100" dirty="0" err="1"/>
              <a:t>are</a:t>
            </a:r>
            <a:r>
              <a:rPr lang="pl-PL" sz="3100" dirty="0"/>
              <a:t> </a:t>
            </a:r>
            <a:r>
              <a:rPr lang="pl-PL" sz="3100" dirty="0" err="1"/>
              <a:t>more</a:t>
            </a:r>
            <a:r>
              <a:rPr lang="pl-PL" sz="3100" dirty="0"/>
              <a:t> and </a:t>
            </a:r>
            <a:r>
              <a:rPr lang="pl-PL" sz="3100" dirty="0" err="1"/>
              <a:t>more</a:t>
            </a:r>
            <a:r>
              <a:rPr lang="pl-PL" sz="3100" dirty="0"/>
              <a:t> job </a:t>
            </a:r>
            <a:r>
              <a:rPr lang="pl-PL" sz="3100" dirty="0" err="1"/>
              <a:t>categories</a:t>
            </a:r>
            <a:r>
              <a:rPr lang="pl-PL" sz="3100" dirty="0"/>
              <a:t> </a:t>
            </a:r>
            <a:r>
              <a:rPr lang="pl-PL" sz="3100" dirty="0" err="1"/>
              <a:t>which</a:t>
            </a:r>
            <a:r>
              <a:rPr lang="pl-PL" sz="3100" dirty="0"/>
              <a:t> </a:t>
            </a:r>
            <a:r>
              <a:rPr lang="pl-PL" sz="3100" dirty="0" err="1"/>
              <a:t>generate</a:t>
            </a:r>
            <a:r>
              <a:rPr lang="pl-PL" sz="3100" dirty="0"/>
              <a:t> </a:t>
            </a:r>
            <a:r>
              <a:rPr lang="pl-PL" sz="3100" dirty="0" err="1"/>
              <a:t>vaious</a:t>
            </a:r>
            <a:r>
              <a:rPr lang="pl-PL" sz="3100" dirty="0"/>
              <a:t> </a:t>
            </a:r>
            <a:r>
              <a:rPr lang="pl-PL" sz="3100" dirty="0" err="1"/>
              <a:t>kinks</a:t>
            </a:r>
            <a:r>
              <a:rPr lang="pl-PL" sz="3100" dirty="0"/>
              <a:t> of </a:t>
            </a:r>
            <a:r>
              <a:rPr lang="pl-PL" sz="3100" dirty="0" err="1"/>
              <a:t>dangers</a:t>
            </a:r>
            <a:r>
              <a:rPr lang="pl-PL" sz="3100" dirty="0"/>
              <a:t>/</a:t>
            </a:r>
            <a:r>
              <a:rPr lang="pl-PL" sz="3100" dirty="0" err="1"/>
              <a:t>risks</a:t>
            </a:r>
            <a:r>
              <a:rPr lang="pl-PL" sz="3100" dirty="0"/>
              <a:t> to </a:t>
            </a:r>
            <a:r>
              <a:rPr lang="pl-PL" sz="3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employees</a:t>
            </a:r>
            <a:r>
              <a:rPr lang="pl-PL" sz="3100" dirty="0"/>
              <a:t> </a:t>
            </a:r>
            <a:r>
              <a:rPr lang="pl-PL" sz="3100" dirty="0" err="1"/>
              <a:t>well-being</a:t>
            </a:r>
            <a:r>
              <a:rPr lang="pl-PL" sz="3100" dirty="0"/>
              <a:t>:</a:t>
            </a:r>
          </a:p>
          <a:p>
            <a:r>
              <a:rPr lang="pl-PL" dirty="0"/>
              <a:t>excessive work </a:t>
            </a:r>
            <a:r>
              <a:rPr lang="pl-PL" dirty="0" err="1"/>
              <a:t>routine</a:t>
            </a:r>
            <a:r>
              <a:rPr lang="pl-PL" dirty="0"/>
              <a:t> (e. </a:t>
            </a:r>
            <a:r>
              <a:rPr lang="pl-PL" dirty="0" err="1"/>
              <a:t>x.monotonny</a:t>
            </a:r>
            <a:r>
              <a:rPr lang="pl-PL" dirty="0"/>
              <a:t>, </a:t>
            </a:r>
            <a:r>
              <a:rPr lang="pl-PL" dirty="0" err="1"/>
              <a:t>unnatural</a:t>
            </a:r>
            <a:r>
              <a:rPr lang="pl-PL" dirty="0"/>
              <a:t> body </a:t>
            </a:r>
            <a:r>
              <a:rPr lang="pl-PL" dirty="0" err="1"/>
              <a:t>postures</a:t>
            </a:r>
            <a:r>
              <a:rPr lang="pl-PL" dirty="0"/>
              <a:t> at work), </a:t>
            </a:r>
          </a:p>
          <a:p>
            <a:r>
              <a:rPr lang="pl-PL" dirty="0"/>
              <a:t>work </a:t>
            </a:r>
            <a:r>
              <a:rPr lang="pl-PL" dirty="0" err="1"/>
              <a:t>alienatiom</a:t>
            </a:r>
            <a:r>
              <a:rPr lang="pl-PL" dirty="0"/>
              <a:t>, </a:t>
            </a:r>
          </a:p>
          <a:p>
            <a:r>
              <a:rPr lang="pl-PL" dirty="0" err="1"/>
              <a:t>burnout</a:t>
            </a:r>
            <a:r>
              <a:rPr lang="pl-PL" dirty="0"/>
              <a:t>, </a:t>
            </a:r>
          </a:p>
          <a:p>
            <a:r>
              <a:rPr lang="pl-PL" dirty="0" err="1"/>
              <a:t>workplace</a:t>
            </a:r>
            <a:r>
              <a:rPr lang="pl-PL" dirty="0"/>
              <a:t> </a:t>
            </a:r>
            <a:r>
              <a:rPr lang="pl-PL" dirty="0" err="1"/>
              <a:t>mobbing</a:t>
            </a:r>
            <a:r>
              <a:rPr lang="pl-PL" dirty="0"/>
              <a:t>, </a:t>
            </a:r>
          </a:p>
          <a:p>
            <a:r>
              <a:rPr lang="pl-PL" dirty="0"/>
              <a:t>excessive </a:t>
            </a:r>
            <a:r>
              <a:rPr lang="pl-PL" dirty="0" err="1"/>
              <a:t>stress</a:t>
            </a:r>
            <a:r>
              <a:rPr lang="pl-PL" dirty="0"/>
              <a:t>, </a:t>
            </a:r>
          </a:p>
          <a:p>
            <a:r>
              <a:rPr lang="pl-PL" dirty="0" err="1"/>
              <a:t>workplace</a:t>
            </a:r>
            <a:r>
              <a:rPr lang="pl-PL" dirty="0"/>
              <a:t> </a:t>
            </a:r>
            <a:r>
              <a:rPr lang="pl-PL" dirty="0" err="1"/>
              <a:t>incivility</a:t>
            </a:r>
            <a:r>
              <a:rPr lang="pl-PL" dirty="0"/>
              <a:t>,</a:t>
            </a:r>
          </a:p>
          <a:p>
            <a:r>
              <a:rPr lang="pl-PL" b="0" i="0" dirty="0">
                <a:solidFill>
                  <a:srgbClr val="0B0C0C"/>
                </a:solidFill>
                <a:effectLst/>
                <a:latin typeface="GDS Transport"/>
              </a:rPr>
              <a:t>b</a:t>
            </a:r>
            <a:r>
              <a:rPr lang="en-GB" b="0" i="0" dirty="0" err="1">
                <a:solidFill>
                  <a:srgbClr val="0B0C0C"/>
                </a:solidFill>
                <a:effectLst/>
                <a:latin typeface="GDS Transport"/>
              </a:rPr>
              <a:t>ullying</a:t>
            </a:r>
            <a:r>
              <a:rPr lang="en-GB" b="0" i="0" dirty="0">
                <a:solidFill>
                  <a:srgbClr val="0B0C0C"/>
                </a:solidFill>
                <a:effectLst/>
                <a:latin typeface="GDS Transport"/>
              </a:rPr>
              <a:t> and harassment </a:t>
            </a:r>
            <a:r>
              <a:rPr lang="pl-PL" dirty="0"/>
              <a:t>. 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A948FB2A-12D8-42B6-9C6E-886617CFE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pl-PL" dirty="0"/>
              <a:t>At the same </a:t>
            </a:r>
            <a:r>
              <a:rPr lang="pl-PL" dirty="0" err="1"/>
              <a:t>time</a:t>
            </a:r>
            <a:r>
              <a:rPr lang="pl-PL" dirty="0"/>
              <a:t>, all </a:t>
            </a:r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things</a:t>
            </a:r>
            <a:r>
              <a:rPr lang="pl-PL" dirty="0"/>
              <a:t> </a:t>
            </a:r>
            <a:r>
              <a:rPr lang="pl-PL" dirty="0" err="1"/>
              <a:t>affect</a:t>
            </a:r>
            <a:r>
              <a:rPr lang="pl-PL" dirty="0"/>
              <a:t> the life </a:t>
            </a:r>
            <a:r>
              <a:rPr lang="pl-PL" dirty="0" err="1"/>
              <a:t>quality</a:t>
            </a:r>
            <a:r>
              <a:rPr lang="pl-PL" dirty="0"/>
              <a:t>, we </a:t>
            </a:r>
            <a:r>
              <a:rPr lang="pl-PL" dirty="0" err="1"/>
              <a:t>well</a:t>
            </a:r>
            <a:r>
              <a:rPr lang="pl-PL" dirty="0"/>
              <a:t> as work </a:t>
            </a:r>
            <a:r>
              <a:rPr lang="pl-PL" dirty="0" err="1"/>
              <a:t>productivity</a:t>
            </a:r>
            <a:r>
              <a:rPr lang="pl-PL" dirty="0"/>
              <a:t>. </a:t>
            </a:r>
          </a:p>
          <a:p>
            <a:pPr>
              <a:lnSpc>
                <a:spcPct val="110000"/>
              </a:lnSpc>
            </a:pPr>
            <a:endParaRPr lang="pl-PL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challenge 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restor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humanity to the 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orkplace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pl-P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altLang="pl-PL" dirty="0" err="1"/>
              <a:t>rehumanise</a:t>
            </a:r>
            <a:r>
              <a:rPr lang="pl-PL" altLang="pl-PL" dirty="0"/>
              <a:t> the work environment.</a:t>
            </a:r>
          </a:p>
          <a:p>
            <a:pPr>
              <a:lnSpc>
                <a:spcPct val="110000"/>
              </a:lnSpc>
            </a:pP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0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>
            <a:extLst>
              <a:ext uri="{FF2B5EF4-FFF2-40B4-BE49-F238E27FC236}">
                <a16:creationId xmlns:a16="http://schemas.microsoft.com/office/drawing/2014/main" xmlns="" id="{2EB1D306-F9C6-4AE1-BAE8-EB3BACC43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9911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/>
              <a:t>A bit of data</a:t>
            </a:r>
            <a:endParaRPr lang="en-US" dirty="0"/>
          </a:p>
        </p:txBody>
      </p:sp>
      <p:sp>
        <p:nvSpPr>
          <p:cNvPr id="11" name="Symbol zastępczy zawartości 10">
            <a:extLst>
              <a:ext uri="{FF2B5EF4-FFF2-40B4-BE49-F238E27FC236}">
                <a16:creationId xmlns:a16="http://schemas.microsoft.com/office/drawing/2014/main" xmlns="" id="{2C324412-BB3F-46CE-929E-EE2DBFDC5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410"/>
            <a:ext cx="10515600" cy="48825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majority of </a:t>
            </a:r>
            <a:r>
              <a:rPr lang="pl-P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research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studies report 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10 to 15% prevalence 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of </a:t>
            </a:r>
            <a:r>
              <a:rPr lang="pl-P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persistent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workplace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bullying in Europe and North America.</a:t>
            </a:r>
            <a:endParaRPr lang="pl-PL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b="0" i="0" dirty="0">
                <a:effectLst/>
                <a:latin typeface="Arial "/>
              </a:rPr>
              <a:t>On average in Europe around 17 percent of women and 15 percent of men report mobbing in the workplace according to the 2015 findings of </a:t>
            </a:r>
            <a:r>
              <a:rPr lang="pl-PL" b="0" i="0" dirty="0">
                <a:effectLst/>
                <a:latin typeface="Arial "/>
              </a:rPr>
              <a:t>The Eurofound.</a:t>
            </a:r>
            <a:endParaRPr lang="pl-PL" dirty="0">
              <a:latin typeface="Arial 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„</a:t>
            </a:r>
            <a:r>
              <a:rPr lang="en-GB" dirty="0"/>
              <a:t> Nearly one-third of adult Americans (30%) said they directly experienced abusive conduct at work. This prevalence is similar to the UK prevalence in prior studies. 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”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3F6031D0-690F-4BD1-9AEB-B8938C26C2CA}"/>
              </a:ext>
            </a:extLst>
          </p:cNvPr>
          <p:cNvSpPr txBox="1"/>
          <p:nvPr/>
        </p:nvSpPr>
        <p:spPr>
          <a:xfrm>
            <a:off x="0" y="6506544"/>
            <a:ext cx="119723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GB" sz="9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Branch, Sara; Ramsay, Sheryl; Barker, Michelle (July 2013). "Workplace Bullying, Mobbing and General Harassment: A Review". International Journal of Management Reviews (Review). </a:t>
            </a:r>
            <a:r>
              <a:rPr lang="en-GB" sz="900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15</a:t>
            </a:r>
            <a:r>
              <a:rPr lang="en-GB" sz="9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(3): 280–299</a:t>
            </a:r>
            <a:r>
              <a:rPr lang="pl-PL" sz="9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l"/>
            <a:r>
              <a:rPr lang="en-GB" sz="900" dirty="0"/>
              <a:t>2021 WBI U.S. Workplace Bullying Survey</a:t>
            </a:r>
            <a:r>
              <a:rPr lang="pl-PL" sz="900" dirty="0"/>
              <a:t>; </a:t>
            </a:r>
            <a:r>
              <a:rPr lang="en-GB" sz="900" b="0" i="0" u="none" strike="noStrike" baseline="0" dirty="0">
                <a:latin typeface="Times New Roman" panose="02020603050405020304" pitchFamily="18" charset="0"/>
              </a:rPr>
              <a:t>Eurofound (2015), </a:t>
            </a:r>
            <a:r>
              <a:rPr lang="en-GB" sz="900" b="0" i="1" u="none" strike="noStrike" baseline="0" dirty="0">
                <a:latin typeface="Times New Roman" panose="02020603050405020304" pitchFamily="18" charset="0"/>
              </a:rPr>
              <a:t>Violence and harassment in European workplaces: Extent, impacts and</a:t>
            </a:r>
            <a:r>
              <a:rPr lang="pl-PL" sz="900" b="0" i="1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900" b="0" i="1" u="none" strike="noStrike" baseline="0" dirty="0">
                <a:latin typeface="Times New Roman" panose="02020603050405020304" pitchFamily="18" charset="0"/>
              </a:rPr>
              <a:t>policies </a:t>
            </a:r>
            <a:r>
              <a:rPr lang="en-US" sz="900" b="0" i="0" u="none" strike="noStrike" baseline="0" dirty="0">
                <a:latin typeface="Times New Roman" panose="02020603050405020304" pitchFamily="18" charset="0"/>
              </a:rPr>
              <a:t>Dublin.</a:t>
            </a:r>
            <a:endParaRPr lang="pl-PL" sz="900" i="1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E1FEDB24-6033-44EC-AEE5-FD69850D5CA0}"/>
              </a:ext>
            </a:extLst>
          </p:cNvPr>
          <p:cNvSpPr txBox="1"/>
          <p:nvPr/>
        </p:nvSpPr>
        <p:spPr>
          <a:xfrm>
            <a:off x="6306787" y="5016680"/>
            <a:ext cx="4912425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According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a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 Poland, 20 per cent of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employees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personally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experienced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mobbing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28 % of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noticed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mobbing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workplace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8%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said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frequent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occurrence</a:t>
            </a:r>
            <a:r>
              <a:rPr lang="pl-P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(CBOS).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67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23593BF-F04F-4B17-B313-F97DB9DFC1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adverse social </a:t>
            </a:r>
            <a:r>
              <a:rPr lang="en-US" b="1" dirty="0" err="1">
                <a:solidFill>
                  <a:srgbClr val="FF0000"/>
                </a:solidFill>
              </a:rPr>
              <a:t>behaviour</a:t>
            </a:r>
            <a:r>
              <a:rPr lang="pl-PL" b="1" dirty="0">
                <a:solidFill>
                  <a:srgbClr val="FF0000"/>
                </a:solidFill>
              </a:rPr>
              <a:t> (ASB)</a:t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en-GB" sz="1800" b="0" i="1" u="none" strike="noStrike" baseline="0" dirty="0">
                <a:latin typeface="Times New Roman" panose="02020603050405020304" pitchFamily="18" charset="0"/>
              </a:rPr>
              <a:t>Proportion of workers affected by ASB, by country (%)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EDBBF295-3D62-4868-B7A2-6CAB6EB07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1144"/>
            <a:ext cx="10075606" cy="4190739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04CA25F2-5E59-40E3-8CC0-09922150F0FA}"/>
              </a:ext>
            </a:extLst>
          </p:cNvPr>
          <p:cNvSpPr txBox="1"/>
          <p:nvPr/>
        </p:nvSpPr>
        <p:spPr>
          <a:xfrm>
            <a:off x="-1979" y="6212268"/>
            <a:ext cx="96922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800" b="0" i="0" u="none" strike="noStrike" baseline="0" dirty="0">
                <a:latin typeface="Times New Roman" panose="02020603050405020304" pitchFamily="18" charset="0"/>
              </a:rPr>
              <a:t>Eurofound (2015), </a:t>
            </a:r>
            <a:r>
              <a:rPr lang="en-GB" sz="1800" b="0" i="1" u="none" strike="noStrike" baseline="0" dirty="0">
                <a:latin typeface="Times New Roman" panose="02020603050405020304" pitchFamily="18" charset="0"/>
              </a:rPr>
              <a:t>Violence and harassment in European workplaces: Extent, impacts and</a:t>
            </a:r>
          </a:p>
          <a:p>
            <a:pPr algn="l"/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policies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Dublin.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4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4901C7C-9A31-4E97-A089-935BB5FCA7A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Cost of Poor Workforce Mental Health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4D5EA21-041C-4D62-9F21-1B324ED34B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„In the US 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76% of employees reported that they struggled with their mental health, </a:t>
            </a:r>
            <a:endParaRPr lang="pl-PL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en-GB" b="0" i="0" u="sng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42% were diagnosed with a clinical mental health disorder</a:t>
            </a:r>
            <a:r>
              <a:rPr lang="pl-PL" b="0" i="0" u="sng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”</a:t>
            </a:r>
            <a:r>
              <a:rPr lang="pl-PL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9D4DCEB-4635-49EE-87FD-CA90E28B8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3569DCE5-EA54-49DA-AAFD-279D5984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B6A5-3D83-4118-9AC2-83CFFFE34BC6}" type="slidenum">
              <a:rPr lang="pl-PL" smtClean="0"/>
              <a:t>6</a:t>
            </a:fld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C3614952-2AC0-404B-BCE2-4E4A901EE26F}"/>
              </a:ext>
            </a:extLst>
          </p:cNvPr>
          <p:cNvSpPr txBox="1"/>
          <p:nvPr/>
        </p:nvSpPr>
        <p:spPr>
          <a:xfrm>
            <a:off x="838200" y="6215746"/>
            <a:ext cx="6097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https://sapienlabs.org/mentalog/the-cost-of-poor-mental-health-in-the-workplace/</a:t>
            </a:r>
          </a:p>
        </p:txBody>
      </p:sp>
    </p:spTree>
    <p:extLst>
      <p:ext uri="{BB962C8B-B14F-4D97-AF65-F5344CB8AC3E}">
        <p14:creationId xmlns:p14="http://schemas.microsoft.com/office/powerpoint/2010/main" val="1089299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9A0D079-9CFC-446D-863B-DC3F54D1E5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Workplace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buse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7AA2650-DC13-49C6-9EB8-3A1CF0FC2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dehumanised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work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settings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w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orkplace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buse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by a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frequent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occurence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i="0" u="none" strike="noStrike" baseline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</a:t>
            </a:r>
            <a:r>
              <a:rPr lang="en-US" sz="2800" i="0" u="none" strike="noStrike" baseline="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orkplace</a:t>
            </a:r>
            <a:r>
              <a:rPr lang="en-US" sz="2800" i="0" u="none" strike="noStrike" baseline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pl-PL" sz="2800" i="0" u="none" strike="noStrike" baseline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US" sz="2800" i="0" u="none" strike="noStrike" baseline="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ncivility</a:t>
            </a:r>
            <a:r>
              <a:rPr lang="pl-PL" sz="2800" i="0" u="none" strike="noStrike" baseline="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pl-PL" sz="280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280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8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workplace deviance</a:t>
            </a:r>
            <a:endParaRPr lang="pl-PL" sz="18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5468539-5A81-444E-9CAF-A005A5C15A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 </a:t>
            </a:r>
            <a:r>
              <a:rPr lang="pl-PL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humanisation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pl-PL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adresses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work </a:t>
            </a:r>
            <a:r>
              <a:rPr lang="pl-PL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alienation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and </a:t>
            </a:r>
            <a:r>
              <a:rPr lang="pl-PL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aims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pl-PL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overcome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06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F4F208E-3C58-4C0D-ACE3-6B5AA16A5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3A3021C-BC99-465B-B3B1-C6EB8C7B6B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B1197CF-48DE-43FE-AE3C-4B593D7D02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7D37E184-68E9-43FB-ABFC-09C3E10BC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B6A5-3D83-4118-9AC2-83CFFFE34BC6}" type="slidenum">
              <a:rPr lang="pl-PL" smtClean="0"/>
              <a:t>8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08CEC145-B830-4FCF-9EFD-7E120B0D7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35" y="136525"/>
            <a:ext cx="11113671" cy="6150221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A4B868A7-B76C-4998-B81C-61F7423AF028}"/>
              </a:ext>
            </a:extLst>
          </p:cNvPr>
          <p:cNvSpPr txBox="1"/>
          <p:nvPr/>
        </p:nvSpPr>
        <p:spPr>
          <a:xfrm>
            <a:off x="211282" y="6192180"/>
            <a:ext cx="11921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u="none" strike="noStrike" baseline="0" dirty="0">
                <a:latin typeface="URWPalladioL-Roma"/>
              </a:rPr>
              <a:t>Andersson, L.M.; Pearson, C.M. Tit for tat? The spiralling effect of incivility in the workplace. </a:t>
            </a:r>
            <a:r>
              <a:rPr lang="en-GB" sz="1800" b="0" i="0" u="none" strike="noStrike" baseline="0" dirty="0">
                <a:latin typeface="URWPalladioL-Ital"/>
              </a:rPr>
              <a:t>Acad. </a:t>
            </a:r>
            <a:r>
              <a:rPr lang="en-GB" sz="1800" b="0" i="0" u="none" strike="noStrike" baseline="0" dirty="0" err="1">
                <a:latin typeface="URWPalladioL-Ital"/>
              </a:rPr>
              <a:t>Manag</a:t>
            </a:r>
            <a:r>
              <a:rPr lang="en-GB" sz="1800" b="0" i="0" u="none" strike="noStrike" baseline="0" dirty="0">
                <a:latin typeface="URWPalladioL-Ital"/>
              </a:rPr>
              <a:t>. Rev. </a:t>
            </a:r>
            <a:r>
              <a:rPr lang="en-GB" sz="1800" b="1" i="0" u="none" strike="noStrike" baseline="0" dirty="0">
                <a:latin typeface="URWPalladioL-Bold"/>
              </a:rPr>
              <a:t>1999</a:t>
            </a:r>
            <a:r>
              <a:rPr lang="en-GB" sz="1800" b="0" i="0" u="none" strike="noStrike" baseline="0" dirty="0">
                <a:latin typeface="URWPalladioL-Roma"/>
              </a:rPr>
              <a:t>, </a:t>
            </a:r>
            <a:r>
              <a:rPr lang="en-GB" sz="1800" b="0" i="0" u="none" strike="noStrike" baseline="0" dirty="0">
                <a:latin typeface="URWPalladioL-Ital"/>
              </a:rPr>
              <a:t>24</a:t>
            </a:r>
            <a:r>
              <a:rPr lang="en-GB" sz="1800" b="0" i="0" u="none" strike="noStrike" baseline="0" dirty="0">
                <a:latin typeface="URWPalladioL-Roma"/>
              </a:rPr>
              <a:t>, 452–471.</a:t>
            </a:r>
            <a:endParaRPr lang="en-US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5B790B4F-24C5-479D-A54E-AE0A59A4B55A}"/>
              </a:ext>
            </a:extLst>
          </p:cNvPr>
          <p:cNvSpPr txBox="1"/>
          <p:nvPr/>
        </p:nvSpPr>
        <p:spPr>
          <a:xfrm>
            <a:off x="158188" y="201922"/>
            <a:ext cx="6097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adverse social </a:t>
            </a:r>
            <a:r>
              <a:rPr lang="en-US" dirty="0" err="1"/>
              <a:t>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58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F572E2F6-F9A4-4DED-B575-A89C741B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B6A5-3D83-4118-9AC2-83CFFFE34BC6}" type="slidenum">
              <a:rPr lang="pl-PL" smtClean="0"/>
              <a:t>9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E28D8F2B-DBD8-453C-9C78-176310DC1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905" y="935410"/>
            <a:ext cx="9082422" cy="5420940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C1E2476C-1B96-4CED-AE15-9EB97C4F90E1}"/>
              </a:ext>
            </a:extLst>
          </p:cNvPr>
          <p:cNvSpPr txBox="1"/>
          <p:nvPr/>
        </p:nvSpPr>
        <p:spPr>
          <a:xfrm>
            <a:off x="139534" y="6488668"/>
            <a:ext cx="11355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CIVILITY IN AMERICA 2019: SOLUTIONS FOR TOMORROW</a:t>
            </a:r>
            <a:r>
              <a:rPr lang="pl-PL" dirty="0"/>
              <a:t>;</a:t>
            </a:r>
            <a:r>
              <a:rPr lang="en-GB" dirty="0"/>
              <a:t> </a:t>
            </a:r>
            <a:r>
              <a:rPr lang="en-US" dirty="0"/>
              <a:t>https://walktheridge.com/statistics/</a:t>
            </a:r>
          </a:p>
        </p:txBody>
      </p:sp>
    </p:spTree>
    <p:extLst>
      <p:ext uri="{BB962C8B-B14F-4D97-AF65-F5344CB8AC3E}">
        <p14:creationId xmlns:p14="http://schemas.microsoft.com/office/powerpoint/2010/main" val="7390564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1267</Words>
  <Application>Microsoft Office PowerPoint</Application>
  <PresentationFormat>Widescreen</PresentationFormat>
  <Paragraphs>155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9" baseType="lpstr">
      <vt:lpstr>arial</vt:lpstr>
      <vt:lpstr>arial</vt:lpstr>
      <vt:lpstr>Arial </vt:lpstr>
      <vt:lpstr>Calibri</vt:lpstr>
      <vt:lpstr>Calibri Light</vt:lpstr>
      <vt:lpstr>GDS Transport</vt:lpstr>
      <vt:lpstr>MindMeridian-Regular</vt:lpstr>
      <vt:lpstr>Open sans</vt:lpstr>
      <vt:lpstr>Symbol</vt:lpstr>
      <vt:lpstr>Tahoma</vt:lpstr>
      <vt:lpstr>Times New Roman</vt:lpstr>
      <vt:lpstr>URWPalladioL-Bold</vt:lpstr>
      <vt:lpstr>URWPalladioL-Ital</vt:lpstr>
      <vt:lpstr>URWPalladioL-Roma</vt:lpstr>
      <vt:lpstr>Yu Mincho</vt:lpstr>
      <vt:lpstr>Motyw pakietu Office</vt:lpstr>
      <vt:lpstr>The humanization of work: theoretical profiles </vt:lpstr>
      <vt:lpstr>The plan of the presentation</vt:lpstr>
      <vt:lpstr>Workplace challenges  </vt:lpstr>
      <vt:lpstr>A bit of data</vt:lpstr>
      <vt:lpstr>adverse social behaviour (ASB) Proportion of workers affected by ASB, by country (%)</vt:lpstr>
      <vt:lpstr>The Cost of Poor Workforce Mental Health</vt:lpstr>
      <vt:lpstr>Workplace abuses</vt:lpstr>
      <vt:lpstr>Presentazione standard di PowerPoint</vt:lpstr>
      <vt:lpstr>Presentazione standard di PowerPoint</vt:lpstr>
      <vt:lpstr>Basic ideals behind the work humanisation, humanistic principles</vt:lpstr>
      <vt:lpstr>Definition of humanisation</vt:lpstr>
      <vt:lpstr>Presentazione standard di PowerPoint</vt:lpstr>
      <vt:lpstr>Cd  - work humanisation, work organisation humanisation</vt:lpstr>
      <vt:lpstr>Four areas of work humanisation </vt:lpstr>
      <vt:lpstr>Work dehumanisation  Work humanisation vs. dehumanisation</vt:lpstr>
      <vt:lpstr>„Polanyi’s argument -  labor cannot be treated as a commodity. </vt:lpstr>
      <vt:lpstr>Humanisation within DIRECT II research</vt:lpstr>
      <vt:lpstr>Social partner roles in a work humanisation issue. Agents of change?</vt:lpstr>
      <vt:lpstr>The case studies </vt:lpstr>
      <vt:lpstr>Orange Group</vt:lpstr>
      <vt:lpstr>Valeo Lighing System –  well-being action plan </vt:lpstr>
      <vt:lpstr>Taylorism vs. human relations </vt:lpstr>
      <vt:lpstr>Technocratic or humanistic model of Production management, humanistic work system vs. mechanistic work system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humanisation</dc:title>
  <dc:creator>Andrzej Zybała</dc:creator>
  <cp:lastModifiedBy>Salvatore Leonardi</cp:lastModifiedBy>
  <cp:revision>3</cp:revision>
  <dcterms:created xsi:type="dcterms:W3CDTF">2021-10-25T11:46:22Z</dcterms:created>
  <dcterms:modified xsi:type="dcterms:W3CDTF">2021-11-08T13:33:03Z</dcterms:modified>
</cp:coreProperties>
</file>